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6"/>
  </p:notesMasterIdLst>
  <p:handoutMasterIdLst>
    <p:handoutMasterId r:id="rId27"/>
  </p:handoutMasterIdLst>
  <p:sldIdLst>
    <p:sldId id="258" r:id="rId3"/>
    <p:sldId id="290" r:id="rId4"/>
    <p:sldId id="261" r:id="rId5"/>
    <p:sldId id="308" r:id="rId6"/>
    <p:sldId id="332" r:id="rId7"/>
    <p:sldId id="333" r:id="rId8"/>
    <p:sldId id="334" r:id="rId9"/>
    <p:sldId id="309" r:id="rId10"/>
    <p:sldId id="296" r:id="rId11"/>
    <p:sldId id="293" r:id="rId12"/>
    <p:sldId id="310" r:id="rId13"/>
    <p:sldId id="339" r:id="rId14"/>
    <p:sldId id="341" r:id="rId15"/>
    <p:sldId id="342" r:id="rId16"/>
    <p:sldId id="312" r:id="rId17"/>
    <p:sldId id="325" r:id="rId18"/>
    <p:sldId id="338" r:id="rId19"/>
    <p:sldId id="320" r:id="rId20"/>
    <p:sldId id="313" r:id="rId21"/>
    <p:sldId id="348" r:id="rId22"/>
    <p:sldId id="321" r:id="rId23"/>
    <p:sldId id="349" r:id="rId24"/>
    <p:sldId id="324" r:id="rId25"/>
  </p:sldIdLst>
  <p:sldSz cx="9144000" cy="6858000" type="screen4x3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Narrow" panose="020B0606020202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3399"/>
    <a:srgbClr val="003366"/>
    <a:srgbClr val="00FF00"/>
    <a:srgbClr val="66FF66"/>
    <a:srgbClr val="66FF33"/>
    <a:srgbClr val="EAEAEA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5" autoAdjust="0"/>
  </p:normalViewPr>
  <p:slideViewPr>
    <p:cSldViewPr>
      <p:cViewPr varScale="1">
        <p:scale>
          <a:sx n="76" d="100"/>
          <a:sy n="76" d="100"/>
        </p:scale>
        <p:origin x="133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F13FAF-A15F-4CE0-9510-87713BCF7FBF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47219F42-0890-4039-8DBA-F44B0A59C601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dirty="0" smtClean="0"/>
            <a:t>Qualität von Anfang an – Meilensteine von 1931 bis heute</a:t>
          </a:r>
          <a:endParaRPr lang="de-DE" dirty="0"/>
        </a:p>
      </dgm:t>
    </dgm:pt>
    <dgm:pt modelId="{E5591752-BF28-4129-9933-B44D9CBE01BE}" type="parTrans" cxnId="{0DA9DAC3-44D3-44BC-B86C-1638ACE9C376}">
      <dgm:prSet/>
      <dgm:spPr/>
      <dgm:t>
        <a:bodyPr/>
        <a:lstStyle/>
        <a:p>
          <a:endParaRPr lang="de-DE"/>
        </a:p>
      </dgm:t>
    </dgm:pt>
    <dgm:pt modelId="{144044B1-F46F-4F98-90FC-0664E8EF3239}" type="sibTrans" cxnId="{0DA9DAC3-44D3-44BC-B86C-1638ACE9C376}">
      <dgm:prSet/>
      <dgm:spPr/>
      <dgm:t>
        <a:bodyPr/>
        <a:lstStyle/>
        <a:p>
          <a:endParaRPr lang="de-DE"/>
        </a:p>
      </dgm:t>
    </dgm:pt>
    <dgm:pt modelId="{EA0D2420-41B8-41A1-9864-AA9E7F3B23C5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dirty="0" smtClean="0"/>
            <a:t>Lenz® Laborglas - Wer sind wir heute?</a:t>
          </a:r>
          <a:endParaRPr lang="de-DE" dirty="0"/>
        </a:p>
      </dgm:t>
    </dgm:pt>
    <dgm:pt modelId="{41083D32-8CCE-4AB6-9476-5B5495CCCAFF}" type="parTrans" cxnId="{F85638EF-AC29-418C-868B-578413275B76}">
      <dgm:prSet/>
      <dgm:spPr/>
      <dgm:t>
        <a:bodyPr/>
        <a:lstStyle/>
        <a:p>
          <a:endParaRPr lang="de-DE"/>
        </a:p>
      </dgm:t>
    </dgm:pt>
    <dgm:pt modelId="{97EACDB1-815A-40DF-8337-10F52C68342E}" type="sibTrans" cxnId="{F85638EF-AC29-418C-868B-578413275B76}">
      <dgm:prSet/>
      <dgm:spPr/>
      <dgm:t>
        <a:bodyPr/>
        <a:lstStyle/>
        <a:p>
          <a:endParaRPr lang="de-DE"/>
        </a:p>
      </dgm:t>
    </dgm:pt>
    <dgm:pt modelId="{F289AB83-1BCA-48C7-AC03-D8AB2BBE99B9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dirty="0" smtClean="0"/>
            <a:t>Produktgruppen/ Lieferprogramm</a:t>
          </a:r>
          <a:endParaRPr lang="de-DE" dirty="0"/>
        </a:p>
      </dgm:t>
    </dgm:pt>
    <dgm:pt modelId="{6967E574-EC1B-4AA6-A18B-A5C90D09783E}" type="parTrans" cxnId="{7E4A71C4-A2D2-4B2E-BD07-6F4A4D7CCBDE}">
      <dgm:prSet/>
      <dgm:spPr/>
      <dgm:t>
        <a:bodyPr/>
        <a:lstStyle/>
        <a:p>
          <a:endParaRPr lang="de-DE"/>
        </a:p>
      </dgm:t>
    </dgm:pt>
    <dgm:pt modelId="{C01F0A7F-1E1A-444F-8FE6-ED2DA4497B00}" type="sibTrans" cxnId="{7E4A71C4-A2D2-4B2E-BD07-6F4A4D7CCBDE}">
      <dgm:prSet/>
      <dgm:spPr/>
      <dgm:t>
        <a:bodyPr/>
        <a:lstStyle/>
        <a:p>
          <a:endParaRPr lang="de-DE"/>
        </a:p>
      </dgm:t>
    </dgm:pt>
    <dgm:pt modelId="{C0467EE0-1048-4BFF-87BA-BB0A4559D2FC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dirty="0" smtClean="0"/>
            <a:t>Lenz® weltweit</a:t>
          </a:r>
          <a:endParaRPr lang="de-DE" dirty="0"/>
        </a:p>
      </dgm:t>
    </dgm:pt>
    <dgm:pt modelId="{55423972-D379-471B-B08C-61C1B111E794}" type="parTrans" cxnId="{79E9C7B1-8817-4EEE-AF47-B7DCA68C191E}">
      <dgm:prSet/>
      <dgm:spPr/>
      <dgm:t>
        <a:bodyPr/>
        <a:lstStyle/>
        <a:p>
          <a:endParaRPr lang="de-DE"/>
        </a:p>
      </dgm:t>
    </dgm:pt>
    <dgm:pt modelId="{052083AD-A269-4973-BD0A-37BB5BC99077}" type="sibTrans" cxnId="{79E9C7B1-8817-4EEE-AF47-B7DCA68C191E}">
      <dgm:prSet/>
      <dgm:spPr/>
      <dgm:t>
        <a:bodyPr/>
        <a:lstStyle/>
        <a:p>
          <a:endParaRPr lang="de-DE"/>
        </a:p>
      </dgm:t>
    </dgm:pt>
    <dgm:pt modelId="{C8335408-7D1A-4F0C-9727-235F96637D60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dirty="0" smtClean="0"/>
            <a:t>Vertriebspartner</a:t>
          </a:r>
          <a:endParaRPr lang="de-DE" dirty="0"/>
        </a:p>
      </dgm:t>
    </dgm:pt>
    <dgm:pt modelId="{09B75135-DA40-495E-9B11-747600FE411B}" type="parTrans" cxnId="{339F8CC3-71D1-485F-89EA-5CA14381D36A}">
      <dgm:prSet/>
      <dgm:spPr/>
      <dgm:t>
        <a:bodyPr/>
        <a:lstStyle/>
        <a:p>
          <a:endParaRPr lang="de-DE"/>
        </a:p>
      </dgm:t>
    </dgm:pt>
    <dgm:pt modelId="{05C3ACB4-7609-4737-AEF8-5DEEFBF89BB7}" type="sibTrans" cxnId="{339F8CC3-71D1-485F-89EA-5CA14381D36A}">
      <dgm:prSet/>
      <dgm:spPr/>
      <dgm:t>
        <a:bodyPr/>
        <a:lstStyle/>
        <a:p>
          <a:endParaRPr lang="de-DE"/>
        </a:p>
      </dgm:t>
    </dgm:pt>
    <dgm:pt modelId="{1A43D069-9DB5-463C-9B8D-0F947094D73A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dirty="0" smtClean="0"/>
            <a:t>Messen</a:t>
          </a:r>
          <a:endParaRPr lang="de-DE" dirty="0"/>
        </a:p>
      </dgm:t>
    </dgm:pt>
    <dgm:pt modelId="{2B1DE764-AD3D-48D9-8590-FEF9CEA77E69}" type="parTrans" cxnId="{A9CF70C6-072B-41ED-BA80-FB2DE8DD4578}">
      <dgm:prSet/>
      <dgm:spPr/>
      <dgm:t>
        <a:bodyPr/>
        <a:lstStyle/>
        <a:p>
          <a:endParaRPr lang="de-DE"/>
        </a:p>
      </dgm:t>
    </dgm:pt>
    <dgm:pt modelId="{A9750890-13C9-47FD-B299-AB06227F8BD1}" type="sibTrans" cxnId="{A9CF70C6-072B-41ED-BA80-FB2DE8DD4578}">
      <dgm:prSet/>
      <dgm:spPr/>
      <dgm:t>
        <a:bodyPr/>
        <a:lstStyle/>
        <a:p>
          <a:endParaRPr lang="de-DE"/>
        </a:p>
      </dgm:t>
    </dgm:pt>
    <dgm:pt modelId="{2D0FB341-C586-44A4-A3D1-46902FDC6613}">
      <dgm:prSet/>
      <dgm:spPr>
        <a:solidFill>
          <a:srgbClr val="0066FF"/>
        </a:solidFill>
      </dgm:spPr>
      <dgm:t>
        <a:bodyPr/>
        <a:lstStyle/>
        <a:p>
          <a:pPr rtl="0"/>
          <a:r>
            <a:rPr lang="de-DE" b="1" smtClean="0"/>
            <a:t>Imagefilm</a:t>
          </a:r>
          <a:endParaRPr lang="de-DE"/>
        </a:p>
      </dgm:t>
    </dgm:pt>
    <dgm:pt modelId="{193F063C-1CA3-4429-82F2-B06A2FFAB918}" type="parTrans" cxnId="{5FA29FF8-1C87-45B3-85EF-DF6AE024823F}">
      <dgm:prSet/>
      <dgm:spPr/>
      <dgm:t>
        <a:bodyPr/>
        <a:lstStyle/>
        <a:p>
          <a:endParaRPr lang="de-DE"/>
        </a:p>
      </dgm:t>
    </dgm:pt>
    <dgm:pt modelId="{A7F1E64C-7BAB-4B9B-BD5B-779267D7691F}" type="sibTrans" cxnId="{5FA29FF8-1C87-45B3-85EF-DF6AE024823F}">
      <dgm:prSet/>
      <dgm:spPr/>
      <dgm:t>
        <a:bodyPr/>
        <a:lstStyle/>
        <a:p>
          <a:endParaRPr lang="de-DE"/>
        </a:p>
      </dgm:t>
    </dgm:pt>
    <dgm:pt modelId="{1BCA6AA3-8641-41C0-AE73-40EF0ACADE14}" type="pres">
      <dgm:prSet presAssocID="{05F13FAF-A15F-4CE0-9510-87713BCF7F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729CC4C-27A9-460B-82F3-E4BE81090413}" type="pres">
      <dgm:prSet presAssocID="{47219F42-0890-4039-8DBA-F44B0A59C601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48D7EA-9CB1-4FBC-8DF7-23CFF3764095}" type="pres">
      <dgm:prSet presAssocID="{144044B1-F46F-4F98-90FC-0664E8EF3239}" presName="spacer" presStyleCnt="0"/>
      <dgm:spPr/>
      <dgm:t>
        <a:bodyPr/>
        <a:lstStyle/>
        <a:p>
          <a:endParaRPr lang="de-DE"/>
        </a:p>
      </dgm:t>
    </dgm:pt>
    <dgm:pt modelId="{25B9F27C-A83F-4097-B94E-215B1A0DF6E2}" type="pres">
      <dgm:prSet presAssocID="{EA0D2420-41B8-41A1-9864-AA9E7F3B23C5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9326AEE-9DFA-41B4-A6CB-B2A1582859FE}" type="pres">
      <dgm:prSet presAssocID="{97EACDB1-815A-40DF-8337-10F52C68342E}" presName="spacer" presStyleCnt="0"/>
      <dgm:spPr/>
      <dgm:t>
        <a:bodyPr/>
        <a:lstStyle/>
        <a:p>
          <a:endParaRPr lang="de-DE"/>
        </a:p>
      </dgm:t>
    </dgm:pt>
    <dgm:pt modelId="{99F1C699-422B-44B9-808B-8A57758FD0D9}" type="pres">
      <dgm:prSet presAssocID="{F289AB83-1BCA-48C7-AC03-D8AB2BBE99B9}" presName="parentText" presStyleLbl="node1" presStyleIdx="2" presStyleCnt="7" custLinFactNeighborX="150" custLinFactNeighborY="-376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210BBC8-927B-4960-9F4D-B494FC6A98FF}" type="pres">
      <dgm:prSet presAssocID="{C01F0A7F-1E1A-444F-8FE6-ED2DA4497B00}" presName="spacer" presStyleCnt="0"/>
      <dgm:spPr/>
      <dgm:t>
        <a:bodyPr/>
        <a:lstStyle/>
        <a:p>
          <a:endParaRPr lang="de-DE"/>
        </a:p>
      </dgm:t>
    </dgm:pt>
    <dgm:pt modelId="{79437976-8C17-42D0-8F1B-CEB350D3162E}" type="pres">
      <dgm:prSet presAssocID="{C0467EE0-1048-4BFF-87BA-BB0A4559D2FC}" presName="parentText" presStyleLbl="node1" presStyleIdx="3" presStyleCnt="7" custScaleY="120382" custLinFactNeighborX="604" custLinFactNeighborY="1375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0020B3D-689B-4C5F-8A84-EC652019C9B5}" type="pres">
      <dgm:prSet presAssocID="{052083AD-A269-4973-BD0A-37BB5BC99077}" presName="spacer" presStyleCnt="0"/>
      <dgm:spPr/>
      <dgm:t>
        <a:bodyPr/>
        <a:lstStyle/>
        <a:p>
          <a:endParaRPr lang="de-DE"/>
        </a:p>
      </dgm:t>
    </dgm:pt>
    <dgm:pt modelId="{C918FC2B-E153-4873-BDF2-FE7847629028}" type="pres">
      <dgm:prSet presAssocID="{C8335408-7D1A-4F0C-9727-235F96637D60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B86872B-7C13-43B0-BD18-C94A94DCFF61}" type="pres">
      <dgm:prSet presAssocID="{05C3ACB4-7609-4737-AEF8-5DEEFBF89BB7}" presName="spacer" presStyleCnt="0"/>
      <dgm:spPr/>
      <dgm:t>
        <a:bodyPr/>
        <a:lstStyle/>
        <a:p>
          <a:endParaRPr lang="de-DE"/>
        </a:p>
      </dgm:t>
    </dgm:pt>
    <dgm:pt modelId="{B45148D5-03BF-42F0-87D6-E812DC487B46}" type="pres">
      <dgm:prSet presAssocID="{1A43D069-9DB5-463C-9B8D-0F947094D73A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DF13BF-2AD2-4A62-9AF3-8D15D1666DF0}" type="pres">
      <dgm:prSet presAssocID="{A9750890-13C9-47FD-B299-AB06227F8BD1}" presName="spacer" presStyleCnt="0"/>
      <dgm:spPr/>
      <dgm:t>
        <a:bodyPr/>
        <a:lstStyle/>
        <a:p>
          <a:endParaRPr lang="de-DE"/>
        </a:p>
      </dgm:t>
    </dgm:pt>
    <dgm:pt modelId="{868BA9A8-3DD8-457D-A35E-E136FD0A8C7D}" type="pres">
      <dgm:prSet presAssocID="{2D0FB341-C586-44A4-A3D1-46902FDC6613}" presName="parentText" presStyleLbl="node1" presStyleIdx="6" presStyleCnt="7" custLinFactNeighborX="438" custLinFactNeighborY="-693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9E9C7B1-8817-4EEE-AF47-B7DCA68C191E}" srcId="{05F13FAF-A15F-4CE0-9510-87713BCF7FBF}" destId="{C0467EE0-1048-4BFF-87BA-BB0A4559D2FC}" srcOrd="3" destOrd="0" parTransId="{55423972-D379-471B-B08C-61C1B111E794}" sibTransId="{052083AD-A269-4973-BD0A-37BB5BC99077}"/>
    <dgm:cxn modelId="{8ADD0799-B72C-4F48-9999-184FCB45CC74}" type="presOf" srcId="{47219F42-0890-4039-8DBA-F44B0A59C601}" destId="{4729CC4C-27A9-460B-82F3-E4BE81090413}" srcOrd="0" destOrd="0" presId="urn:microsoft.com/office/officeart/2005/8/layout/vList2"/>
    <dgm:cxn modelId="{FE1B5C5F-8D8A-4B7D-B607-C76C140CD054}" type="presOf" srcId="{C8335408-7D1A-4F0C-9727-235F96637D60}" destId="{C918FC2B-E153-4873-BDF2-FE7847629028}" srcOrd="0" destOrd="0" presId="urn:microsoft.com/office/officeart/2005/8/layout/vList2"/>
    <dgm:cxn modelId="{A9CF70C6-072B-41ED-BA80-FB2DE8DD4578}" srcId="{05F13FAF-A15F-4CE0-9510-87713BCF7FBF}" destId="{1A43D069-9DB5-463C-9B8D-0F947094D73A}" srcOrd="5" destOrd="0" parTransId="{2B1DE764-AD3D-48D9-8590-FEF9CEA77E69}" sibTransId="{A9750890-13C9-47FD-B299-AB06227F8BD1}"/>
    <dgm:cxn modelId="{131B1287-B5B5-4736-825D-60F511FDD73D}" type="presOf" srcId="{EA0D2420-41B8-41A1-9864-AA9E7F3B23C5}" destId="{25B9F27C-A83F-4097-B94E-215B1A0DF6E2}" srcOrd="0" destOrd="0" presId="urn:microsoft.com/office/officeart/2005/8/layout/vList2"/>
    <dgm:cxn modelId="{339F8CC3-71D1-485F-89EA-5CA14381D36A}" srcId="{05F13FAF-A15F-4CE0-9510-87713BCF7FBF}" destId="{C8335408-7D1A-4F0C-9727-235F96637D60}" srcOrd="4" destOrd="0" parTransId="{09B75135-DA40-495E-9B11-747600FE411B}" sibTransId="{05C3ACB4-7609-4737-AEF8-5DEEFBF89BB7}"/>
    <dgm:cxn modelId="{850A26D6-E267-4B4D-BEDB-BA155F73A8A8}" type="presOf" srcId="{F289AB83-1BCA-48C7-AC03-D8AB2BBE99B9}" destId="{99F1C699-422B-44B9-808B-8A57758FD0D9}" srcOrd="0" destOrd="0" presId="urn:microsoft.com/office/officeart/2005/8/layout/vList2"/>
    <dgm:cxn modelId="{BF1BB9DB-E46C-4298-8FE4-630D129C9B8D}" type="presOf" srcId="{1A43D069-9DB5-463C-9B8D-0F947094D73A}" destId="{B45148D5-03BF-42F0-87D6-E812DC487B46}" srcOrd="0" destOrd="0" presId="urn:microsoft.com/office/officeart/2005/8/layout/vList2"/>
    <dgm:cxn modelId="{CA310CB4-A4C2-456C-AD91-8F43F9F6070E}" type="presOf" srcId="{05F13FAF-A15F-4CE0-9510-87713BCF7FBF}" destId="{1BCA6AA3-8641-41C0-AE73-40EF0ACADE14}" srcOrd="0" destOrd="0" presId="urn:microsoft.com/office/officeart/2005/8/layout/vList2"/>
    <dgm:cxn modelId="{3F982279-0CD1-419A-B952-401AC8A07571}" type="presOf" srcId="{C0467EE0-1048-4BFF-87BA-BB0A4559D2FC}" destId="{79437976-8C17-42D0-8F1B-CEB350D3162E}" srcOrd="0" destOrd="0" presId="urn:microsoft.com/office/officeart/2005/8/layout/vList2"/>
    <dgm:cxn modelId="{0DA9DAC3-44D3-44BC-B86C-1638ACE9C376}" srcId="{05F13FAF-A15F-4CE0-9510-87713BCF7FBF}" destId="{47219F42-0890-4039-8DBA-F44B0A59C601}" srcOrd="0" destOrd="0" parTransId="{E5591752-BF28-4129-9933-B44D9CBE01BE}" sibTransId="{144044B1-F46F-4F98-90FC-0664E8EF3239}"/>
    <dgm:cxn modelId="{A4F4F5D5-2DCF-412A-9D57-B4D26910C3EC}" type="presOf" srcId="{2D0FB341-C586-44A4-A3D1-46902FDC6613}" destId="{868BA9A8-3DD8-457D-A35E-E136FD0A8C7D}" srcOrd="0" destOrd="0" presId="urn:microsoft.com/office/officeart/2005/8/layout/vList2"/>
    <dgm:cxn modelId="{7E4A71C4-A2D2-4B2E-BD07-6F4A4D7CCBDE}" srcId="{05F13FAF-A15F-4CE0-9510-87713BCF7FBF}" destId="{F289AB83-1BCA-48C7-AC03-D8AB2BBE99B9}" srcOrd="2" destOrd="0" parTransId="{6967E574-EC1B-4AA6-A18B-A5C90D09783E}" sibTransId="{C01F0A7F-1E1A-444F-8FE6-ED2DA4497B00}"/>
    <dgm:cxn modelId="{5FA29FF8-1C87-45B3-85EF-DF6AE024823F}" srcId="{05F13FAF-A15F-4CE0-9510-87713BCF7FBF}" destId="{2D0FB341-C586-44A4-A3D1-46902FDC6613}" srcOrd="6" destOrd="0" parTransId="{193F063C-1CA3-4429-82F2-B06A2FFAB918}" sibTransId="{A7F1E64C-7BAB-4B9B-BD5B-779267D7691F}"/>
    <dgm:cxn modelId="{F85638EF-AC29-418C-868B-578413275B76}" srcId="{05F13FAF-A15F-4CE0-9510-87713BCF7FBF}" destId="{EA0D2420-41B8-41A1-9864-AA9E7F3B23C5}" srcOrd="1" destOrd="0" parTransId="{41083D32-8CCE-4AB6-9476-5B5495CCCAFF}" sibTransId="{97EACDB1-815A-40DF-8337-10F52C68342E}"/>
    <dgm:cxn modelId="{30F6B5FC-3AB4-481D-9A09-255F99FC9401}" type="presParOf" srcId="{1BCA6AA3-8641-41C0-AE73-40EF0ACADE14}" destId="{4729CC4C-27A9-460B-82F3-E4BE81090413}" srcOrd="0" destOrd="0" presId="urn:microsoft.com/office/officeart/2005/8/layout/vList2"/>
    <dgm:cxn modelId="{21ED847B-2C0F-4AD3-A0EB-E9E377823F54}" type="presParOf" srcId="{1BCA6AA3-8641-41C0-AE73-40EF0ACADE14}" destId="{6C48D7EA-9CB1-4FBC-8DF7-23CFF3764095}" srcOrd="1" destOrd="0" presId="urn:microsoft.com/office/officeart/2005/8/layout/vList2"/>
    <dgm:cxn modelId="{F53D19D3-A634-444E-8C2A-354E979B920F}" type="presParOf" srcId="{1BCA6AA3-8641-41C0-AE73-40EF0ACADE14}" destId="{25B9F27C-A83F-4097-B94E-215B1A0DF6E2}" srcOrd="2" destOrd="0" presId="urn:microsoft.com/office/officeart/2005/8/layout/vList2"/>
    <dgm:cxn modelId="{791702E3-491E-4633-B38F-E453FD86D4C3}" type="presParOf" srcId="{1BCA6AA3-8641-41C0-AE73-40EF0ACADE14}" destId="{79326AEE-9DFA-41B4-A6CB-B2A1582859FE}" srcOrd="3" destOrd="0" presId="urn:microsoft.com/office/officeart/2005/8/layout/vList2"/>
    <dgm:cxn modelId="{0E162195-B749-43A6-94C4-2B4FBCBFF65C}" type="presParOf" srcId="{1BCA6AA3-8641-41C0-AE73-40EF0ACADE14}" destId="{99F1C699-422B-44B9-808B-8A57758FD0D9}" srcOrd="4" destOrd="0" presId="urn:microsoft.com/office/officeart/2005/8/layout/vList2"/>
    <dgm:cxn modelId="{6F804A6E-3C6E-4F9F-A25D-EBC8853CF38E}" type="presParOf" srcId="{1BCA6AA3-8641-41C0-AE73-40EF0ACADE14}" destId="{0210BBC8-927B-4960-9F4D-B494FC6A98FF}" srcOrd="5" destOrd="0" presId="urn:microsoft.com/office/officeart/2005/8/layout/vList2"/>
    <dgm:cxn modelId="{BD331D61-BC1D-42A5-8AFA-7B1738572EC6}" type="presParOf" srcId="{1BCA6AA3-8641-41C0-AE73-40EF0ACADE14}" destId="{79437976-8C17-42D0-8F1B-CEB350D3162E}" srcOrd="6" destOrd="0" presId="urn:microsoft.com/office/officeart/2005/8/layout/vList2"/>
    <dgm:cxn modelId="{31C85ADA-A370-481B-A54A-B944C7AD9F2A}" type="presParOf" srcId="{1BCA6AA3-8641-41C0-AE73-40EF0ACADE14}" destId="{C0020B3D-689B-4C5F-8A84-EC652019C9B5}" srcOrd="7" destOrd="0" presId="urn:microsoft.com/office/officeart/2005/8/layout/vList2"/>
    <dgm:cxn modelId="{9B613802-6989-4547-BD01-EDC502C2C6C0}" type="presParOf" srcId="{1BCA6AA3-8641-41C0-AE73-40EF0ACADE14}" destId="{C918FC2B-E153-4873-BDF2-FE7847629028}" srcOrd="8" destOrd="0" presId="urn:microsoft.com/office/officeart/2005/8/layout/vList2"/>
    <dgm:cxn modelId="{61EDA67B-D275-4CE0-94B4-3620ED47DA7D}" type="presParOf" srcId="{1BCA6AA3-8641-41C0-AE73-40EF0ACADE14}" destId="{3B86872B-7C13-43B0-BD18-C94A94DCFF61}" srcOrd="9" destOrd="0" presId="urn:microsoft.com/office/officeart/2005/8/layout/vList2"/>
    <dgm:cxn modelId="{E2CE1EA3-80B0-4C78-BCC6-0F69601A76F4}" type="presParOf" srcId="{1BCA6AA3-8641-41C0-AE73-40EF0ACADE14}" destId="{B45148D5-03BF-42F0-87D6-E812DC487B46}" srcOrd="10" destOrd="0" presId="urn:microsoft.com/office/officeart/2005/8/layout/vList2"/>
    <dgm:cxn modelId="{B9B0B4B6-83D3-404C-B8A7-E5A41B900660}" type="presParOf" srcId="{1BCA6AA3-8641-41C0-AE73-40EF0ACADE14}" destId="{DFDF13BF-2AD2-4A62-9AF3-8D15D1666DF0}" srcOrd="11" destOrd="0" presId="urn:microsoft.com/office/officeart/2005/8/layout/vList2"/>
    <dgm:cxn modelId="{F864944D-50C3-4ED1-9625-1230C8F68313}" type="presParOf" srcId="{1BCA6AA3-8641-41C0-AE73-40EF0ACADE14}" destId="{868BA9A8-3DD8-457D-A35E-E136FD0A8C7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BCD15-F7CD-4224-881D-153850CFA1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8683F248-E80B-4EC6-8B11-0387EE14C115}">
      <dgm:prSet custT="1"/>
      <dgm:spPr/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Reaktionsgefäße und Zubehör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C3EDF1-A55D-4A8E-848F-4AC4B5356FC1}" type="parTrans" cxnId="{00745E8F-AA19-4ABD-9F5A-C9D67A8284BF}">
      <dgm:prSet/>
      <dgm:spPr/>
      <dgm:t>
        <a:bodyPr/>
        <a:lstStyle/>
        <a:p>
          <a:endParaRPr lang="de-DE"/>
        </a:p>
      </dgm:t>
    </dgm:pt>
    <dgm:pt modelId="{9770AB41-EA21-4F57-9059-8D4F0AF50679}" type="sibTrans" cxnId="{00745E8F-AA19-4ABD-9F5A-C9D67A8284BF}">
      <dgm:prSet/>
      <dgm:spPr/>
      <dgm:t>
        <a:bodyPr/>
        <a:lstStyle/>
        <a:p>
          <a:endParaRPr lang="de-DE"/>
        </a:p>
      </dgm:t>
    </dgm:pt>
    <dgm:pt modelId="{686C3B2F-91CA-4E72-8AA5-96954D6ECEE0}" type="pres">
      <dgm:prSet presAssocID="{B02BCD15-F7CD-4224-881D-153850CFA1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B66C131-0B25-4BF5-B602-8DC5C061D917}" type="pres">
      <dgm:prSet presAssocID="{8683F248-E80B-4EC6-8B11-0387EE14C11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0745E8F-AA19-4ABD-9F5A-C9D67A8284BF}" srcId="{B02BCD15-F7CD-4224-881D-153850CFA172}" destId="{8683F248-E80B-4EC6-8B11-0387EE14C115}" srcOrd="0" destOrd="0" parTransId="{DDC3EDF1-A55D-4A8E-848F-4AC4B5356FC1}" sibTransId="{9770AB41-EA21-4F57-9059-8D4F0AF50679}"/>
    <dgm:cxn modelId="{9220404F-66E3-44A8-8287-A1D2981D0513}" type="presOf" srcId="{8683F248-E80B-4EC6-8B11-0387EE14C115}" destId="{CB66C131-0B25-4BF5-B602-8DC5C061D917}" srcOrd="0" destOrd="0" presId="urn:microsoft.com/office/officeart/2005/8/layout/vList2"/>
    <dgm:cxn modelId="{9DE443A1-4CCA-4856-833D-F86ED357C60A}" type="presOf" srcId="{B02BCD15-F7CD-4224-881D-153850CFA172}" destId="{686C3B2F-91CA-4E72-8AA5-96954D6ECEE0}" srcOrd="0" destOrd="0" presId="urn:microsoft.com/office/officeart/2005/8/layout/vList2"/>
    <dgm:cxn modelId="{A3648091-2247-4B53-88BE-97FC5765862A}" type="presParOf" srcId="{686C3B2F-91CA-4E72-8AA5-96954D6ECEE0}" destId="{CB66C131-0B25-4BF5-B602-8DC5C061D9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F0AD50-B985-48A6-9EE1-388B54DCA9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3820C93-B11B-4B01-B6C1-370D3F8A7903}">
      <dgm:prSet phldrT="[Text]"/>
      <dgm:spPr/>
      <dgm:t>
        <a:bodyPr/>
        <a:lstStyle/>
        <a:p>
          <a:r>
            <a:rPr lang="de-DE" dirty="0" smtClean="0"/>
            <a:t>Großes </a:t>
          </a:r>
          <a:r>
            <a:rPr lang="de-DE" dirty="0" err="1" smtClean="0"/>
            <a:t>Know-How</a:t>
          </a:r>
          <a:r>
            <a:rPr lang="de-DE" dirty="0" smtClean="0"/>
            <a:t> und Erfahrung </a:t>
          </a:r>
          <a:endParaRPr lang="de-DE" dirty="0"/>
        </a:p>
      </dgm:t>
    </dgm:pt>
    <dgm:pt modelId="{056C21C7-C65F-4E5B-87E5-5638E3C2FC33}" type="parTrans" cxnId="{A4C9DA60-6D17-48D6-B745-EA908577103A}">
      <dgm:prSet/>
      <dgm:spPr/>
      <dgm:t>
        <a:bodyPr/>
        <a:lstStyle/>
        <a:p>
          <a:endParaRPr lang="de-DE"/>
        </a:p>
      </dgm:t>
    </dgm:pt>
    <dgm:pt modelId="{A174257C-3411-425F-A512-70DCF0339E79}" type="sibTrans" cxnId="{A4C9DA60-6D17-48D6-B745-EA908577103A}">
      <dgm:prSet/>
      <dgm:spPr/>
      <dgm:t>
        <a:bodyPr/>
        <a:lstStyle/>
        <a:p>
          <a:endParaRPr lang="de-DE"/>
        </a:p>
      </dgm:t>
    </dgm:pt>
    <dgm:pt modelId="{3982FF51-F738-4A85-9BA4-186855932C32}">
      <dgm:prSet phldrT="[Text]" phldr="1"/>
      <dgm:spPr/>
      <dgm:t>
        <a:bodyPr/>
        <a:lstStyle/>
        <a:p>
          <a:endParaRPr lang="de-DE"/>
        </a:p>
      </dgm:t>
    </dgm:pt>
    <dgm:pt modelId="{F27221F6-A7CE-4817-BF20-F7E881B45ED2}" type="parTrans" cxnId="{EBF9B305-23A5-460F-A499-A3BF26A62B0F}">
      <dgm:prSet/>
      <dgm:spPr/>
      <dgm:t>
        <a:bodyPr/>
        <a:lstStyle/>
        <a:p>
          <a:endParaRPr lang="de-DE"/>
        </a:p>
      </dgm:t>
    </dgm:pt>
    <dgm:pt modelId="{F977E61E-0A24-47B3-BD9B-64A9921EBD95}" type="sibTrans" cxnId="{EBF9B305-23A5-460F-A499-A3BF26A62B0F}">
      <dgm:prSet/>
      <dgm:spPr/>
      <dgm:t>
        <a:bodyPr/>
        <a:lstStyle/>
        <a:p>
          <a:endParaRPr lang="de-DE"/>
        </a:p>
      </dgm:t>
    </dgm:pt>
    <dgm:pt modelId="{66C1917C-964E-4AB1-9213-75EF492AD4A8}" type="pres">
      <dgm:prSet presAssocID="{95F0AD50-B985-48A6-9EE1-388B54DCA9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750607E-E565-4415-BF0F-0BC0152F5FA3}" type="pres">
      <dgm:prSet presAssocID="{C3820C93-B11B-4B01-B6C1-370D3F8A7903}" presName="parentLin" presStyleCnt="0"/>
      <dgm:spPr/>
    </dgm:pt>
    <dgm:pt modelId="{E15717DF-D36B-485F-95A5-1BDE2BCAC797}" type="pres">
      <dgm:prSet presAssocID="{C3820C93-B11B-4B01-B6C1-370D3F8A7903}" presName="parentLeftMargin" presStyleLbl="node1" presStyleIdx="0" presStyleCnt="2"/>
      <dgm:spPr/>
      <dgm:t>
        <a:bodyPr/>
        <a:lstStyle/>
        <a:p>
          <a:endParaRPr lang="de-DE"/>
        </a:p>
      </dgm:t>
    </dgm:pt>
    <dgm:pt modelId="{6AC54145-4A94-4CAB-A160-1C51AA215B24}" type="pres">
      <dgm:prSet presAssocID="{C3820C93-B11B-4B01-B6C1-370D3F8A790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2E0FB0-FD91-4018-AC38-CB2CD5324099}" type="pres">
      <dgm:prSet presAssocID="{C3820C93-B11B-4B01-B6C1-370D3F8A7903}" presName="negativeSpace" presStyleCnt="0"/>
      <dgm:spPr/>
    </dgm:pt>
    <dgm:pt modelId="{D420F13A-EA82-48F5-93FD-50EFEAFD2067}" type="pres">
      <dgm:prSet presAssocID="{C3820C93-B11B-4B01-B6C1-370D3F8A7903}" presName="childText" presStyleLbl="conFgAcc1" presStyleIdx="0" presStyleCnt="2" custLinFactY="483004" custLinFactNeighborX="-94737" custLinFactNeighborY="500000">
        <dgm:presLayoutVars>
          <dgm:bulletEnabled val="1"/>
        </dgm:presLayoutVars>
      </dgm:prSet>
      <dgm:spPr/>
    </dgm:pt>
    <dgm:pt modelId="{AFD62EF4-59A6-47D5-A1DD-9B36978A131C}" type="pres">
      <dgm:prSet presAssocID="{A174257C-3411-425F-A512-70DCF0339E79}" presName="spaceBetweenRectangles" presStyleCnt="0"/>
      <dgm:spPr/>
    </dgm:pt>
    <dgm:pt modelId="{503FE2F3-9767-4141-B63B-4D8548C61BBF}" type="pres">
      <dgm:prSet presAssocID="{3982FF51-F738-4A85-9BA4-186855932C32}" presName="parentLin" presStyleCnt="0"/>
      <dgm:spPr/>
    </dgm:pt>
    <dgm:pt modelId="{3B42AFBE-5525-4144-949C-2A959FDA2CE5}" type="pres">
      <dgm:prSet presAssocID="{3982FF51-F738-4A85-9BA4-186855932C32}" presName="parentLeftMargin" presStyleLbl="node1" presStyleIdx="0" presStyleCnt="2"/>
      <dgm:spPr/>
      <dgm:t>
        <a:bodyPr/>
        <a:lstStyle/>
        <a:p>
          <a:endParaRPr lang="de-DE"/>
        </a:p>
      </dgm:t>
    </dgm:pt>
    <dgm:pt modelId="{B3C1EF3D-7650-48EC-9DFD-965ED743CB5A}" type="pres">
      <dgm:prSet presAssocID="{3982FF51-F738-4A85-9BA4-186855932C3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574BE6-15B2-4E6C-8BDA-3916355103B3}" type="pres">
      <dgm:prSet presAssocID="{3982FF51-F738-4A85-9BA4-186855932C32}" presName="negativeSpace" presStyleCnt="0"/>
      <dgm:spPr/>
    </dgm:pt>
    <dgm:pt modelId="{CB43D7A3-A5FC-4F32-B008-24AE21AAFF63}" type="pres">
      <dgm:prSet presAssocID="{3982FF51-F738-4A85-9BA4-186855932C3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BF9B305-23A5-460F-A499-A3BF26A62B0F}" srcId="{95F0AD50-B985-48A6-9EE1-388B54DCA9CE}" destId="{3982FF51-F738-4A85-9BA4-186855932C32}" srcOrd="1" destOrd="0" parTransId="{F27221F6-A7CE-4817-BF20-F7E881B45ED2}" sibTransId="{F977E61E-0A24-47B3-BD9B-64A9921EBD95}"/>
    <dgm:cxn modelId="{A4C9DA60-6D17-48D6-B745-EA908577103A}" srcId="{95F0AD50-B985-48A6-9EE1-388B54DCA9CE}" destId="{C3820C93-B11B-4B01-B6C1-370D3F8A7903}" srcOrd="0" destOrd="0" parTransId="{056C21C7-C65F-4E5B-87E5-5638E3C2FC33}" sibTransId="{A174257C-3411-425F-A512-70DCF0339E79}"/>
    <dgm:cxn modelId="{61A85854-E613-49EB-A13F-0EBE0E67F997}" type="presOf" srcId="{C3820C93-B11B-4B01-B6C1-370D3F8A7903}" destId="{E15717DF-D36B-485F-95A5-1BDE2BCAC797}" srcOrd="0" destOrd="0" presId="urn:microsoft.com/office/officeart/2005/8/layout/list1"/>
    <dgm:cxn modelId="{63AC73E2-D093-433B-8B28-0950586B0B34}" type="presOf" srcId="{95F0AD50-B985-48A6-9EE1-388B54DCA9CE}" destId="{66C1917C-964E-4AB1-9213-75EF492AD4A8}" srcOrd="0" destOrd="0" presId="urn:microsoft.com/office/officeart/2005/8/layout/list1"/>
    <dgm:cxn modelId="{371F3B77-A510-4821-9616-D21189472CAE}" type="presOf" srcId="{C3820C93-B11B-4B01-B6C1-370D3F8A7903}" destId="{6AC54145-4A94-4CAB-A160-1C51AA215B24}" srcOrd="1" destOrd="0" presId="urn:microsoft.com/office/officeart/2005/8/layout/list1"/>
    <dgm:cxn modelId="{EC77A5E4-083E-4FC1-A7D3-A56C0EF6C12B}" type="presOf" srcId="{3982FF51-F738-4A85-9BA4-186855932C32}" destId="{3B42AFBE-5525-4144-949C-2A959FDA2CE5}" srcOrd="0" destOrd="0" presId="urn:microsoft.com/office/officeart/2005/8/layout/list1"/>
    <dgm:cxn modelId="{31ACDBB6-ADC4-4C3B-B614-5EEA50914E75}" type="presOf" srcId="{3982FF51-F738-4A85-9BA4-186855932C32}" destId="{B3C1EF3D-7650-48EC-9DFD-965ED743CB5A}" srcOrd="1" destOrd="0" presId="urn:microsoft.com/office/officeart/2005/8/layout/list1"/>
    <dgm:cxn modelId="{FA8C896F-3FBA-4D6F-A888-F4D0680C9C63}" type="presParOf" srcId="{66C1917C-964E-4AB1-9213-75EF492AD4A8}" destId="{E750607E-E565-4415-BF0F-0BC0152F5FA3}" srcOrd="0" destOrd="0" presId="urn:microsoft.com/office/officeart/2005/8/layout/list1"/>
    <dgm:cxn modelId="{04F5DD6B-7B33-4904-8769-C1AE6B4D878B}" type="presParOf" srcId="{E750607E-E565-4415-BF0F-0BC0152F5FA3}" destId="{E15717DF-D36B-485F-95A5-1BDE2BCAC797}" srcOrd="0" destOrd="0" presId="urn:microsoft.com/office/officeart/2005/8/layout/list1"/>
    <dgm:cxn modelId="{0857BAF9-4FAE-4ED7-A80E-3DC04B38D49F}" type="presParOf" srcId="{E750607E-E565-4415-BF0F-0BC0152F5FA3}" destId="{6AC54145-4A94-4CAB-A160-1C51AA215B24}" srcOrd="1" destOrd="0" presId="urn:microsoft.com/office/officeart/2005/8/layout/list1"/>
    <dgm:cxn modelId="{2CA801B9-41F6-4625-848C-E9F0F30A4A42}" type="presParOf" srcId="{66C1917C-964E-4AB1-9213-75EF492AD4A8}" destId="{F42E0FB0-FD91-4018-AC38-CB2CD5324099}" srcOrd="1" destOrd="0" presId="urn:microsoft.com/office/officeart/2005/8/layout/list1"/>
    <dgm:cxn modelId="{7D0C24E7-8FFA-45A5-8615-D795FA68D20B}" type="presParOf" srcId="{66C1917C-964E-4AB1-9213-75EF492AD4A8}" destId="{D420F13A-EA82-48F5-93FD-50EFEAFD2067}" srcOrd="2" destOrd="0" presId="urn:microsoft.com/office/officeart/2005/8/layout/list1"/>
    <dgm:cxn modelId="{91FDE6AD-C02A-436B-BD30-F703BC622763}" type="presParOf" srcId="{66C1917C-964E-4AB1-9213-75EF492AD4A8}" destId="{AFD62EF4-59A6-47D5-A1DD-9B36978A131C}" srcOrd="3" destOrd="0" presId="urn:microsoft.com/office/officeart/2005/8/layout/list1"/>
    <dgm:cxn modelId="{B3F5BA9C-EF15-4098-BC2C-0636B13F3473}" type="presParOf" srcId="{66C1917C-964E-4AB1-9213-75EF492AD4A8}" destId="{503FE2F3-9767-4141-B63B-4D8548C61BBF}" srcOrd="4" destOrd="0" presId="urn:microsoft.com/office/officeart/2005/8/layout/list1"/>
    <dgm:cxn modelId="{F9D4440D-19ED-4B4A-870B-DFE6A5209C6D}" type="presParOf" srcId="{503FE2F3-9767-4141-B63B-4D8548C61BBF}" destId="{3B42AFBE-5525-4144-949C-2A959FDA2CE5}" srcOrd="0" destOrd="0" presId="urn:microsoft.com/office/officeart/2005/8/layout/list1"/>
    <dgm:cxn modelId="{6D898A37-7895-4553-9AC5-B7A25B9A08DB}" type="presParOf" srcId="{503FE2F3-9767-4141-B63B-4D8548C61BBF}" destId="{B3C1EF3D-7650-48EC-9DFD-965ED743CB5A}" srcOrd="1" destOrd="0" presId="urn:microsoft.com/office/officeart/2005/8/layout/list1"/>
    <dgm:cxn modelId="{FBB9F47C-F4A3-4BAD-B73E-CBDD32DB77BF}" type="presParOf" srcId="{66C1917C-964E-4AB1-9213-75EF492AD4A8}" destId="{4C574BE6-15B2-4E6C-8BDA-3916355103B3}" srcOrd="5" destOrd="0" presId="urn:microsoft.com/office/officeart/2005/8/layout/list1"/>
    <dgm:cxn modelId="{58E42610-842E-4EA9-9547-B2AC4C0EC245}" type="presParOf" srcId="{66C1917C-964E-4AB1-9213-75EF492AD4A8}" destId="{CB43D7A3-A5FC-4F32-B008-24AE21AAFF6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96052F-929D-4E2E-AEEB-839B0B5241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7C80BF5-D9B1-40F2-8D66-401C735730A3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Großes </a:t>
          </a:r>
          <a:r>
            <a:rPr lang="de-DE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Know-How</a:t>
          </a:r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 und jahrzehntelange Erfahrung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47958B-22CF-48EE-9EBD-F689707A94AD}" type="parTrans" cxnId="{0713A3BE-862A-44BD-AB7B-BC18A96F69C2}">
      <dgm:prSet/>
      <dgm:spPr/>
      <dgm:t>
        <a:bodyPr/>
        <a:lstStyle/>
        <a:p>
          <a:endParaRPr lang="de-DE"/>
        </a:p>
      </dgm:t>
    </dgm:pt>
    <dgm:pt modelId="{36CEDD80-8084-4BBD-A72C-18B8AF35148D}" type="sibTrans" cxnId="{0713A3BE-862A-44BD-AB7B-BC18A96F69C2}">
      <dgm:prSet/>
      <dgm:spPr/>
      <dgm:t>
        <a:bodyPr/>
        <a:lstStyle/>
        <a:p>
          <a:endParaRPr lang="de-DE"/>
        </a:p>
      </dgm:t>
    </dgm:pt>
    <dgm:pt modelId="{DEC58993-BE3A-4478-B6E7-00320850BF19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Qualifizierte Mitarbeiter und hoher Anteil an gelernten Fachkräften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80379C-DF79-4471-92DA-1E3C28578E2E}" type="parTrans" cxnId="{A7917493-3FE2-4BF7-9549-64E7EDAC9213}">
      <dgm:prSet/>
      <dgm:spPr/>
      <dgm:t>
        <a:bodyPr/>
        <a:lstStyle/>
        <a:p>
          <a:endParaRPr lang="de-DE"/>
        </a:p>
      </dgm:t>
    </dgm:pt>
    <dgm:pt modelId="{5A9C3EAE-49AF-49DF-9FC1-357918478D90}" type="sibTrans" cxnId="{A7917493-3FE2-4BF7-9549-64E7EDAC9213}">
      <dgm:prSet/>
      <dgm:spPr/>
      <dgm:t>
        <a:bodyPr/>
        <a:lstStyle/>
        <a:p>
          <a:endParaRPr lang="de-DE"/>
        </a:p>
      </dgm:t>
    </dgm:pt>
    <dgm:pt modelId="{B3B53039-60A9-4E9E-8A46-6E6C4870E0B0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Hervorragende Produktqualität und ständige Qualitätskontrolle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827E9-A852-469A-8BEF-8CF35F183F11}" type="parTrans" cxnId="{A89CFE6C-8FE8-42D2-8A34-998B29AC76C4}">
      <dgm:prSet/>
      <dgm:spPr/>
      <dgm:t>
        <a:bodyPr/>
        <a:lstStyle/>
        <a:p>
          <a:endParaRPr lang="de-DE"/>
        </a:p>
      </dgm:t>
    </dgm:pt>
    <dgm:pt modelId="{C77C899E-C4CE-480F-A0E7-D7EEB705BECF}" type="sibTrans" cxnId="{A89CFE6C-8FE8-42D2-8A34-998B29AC76C4}">
      <dgm:prSet/>
      <dgm:spPr/>
      <dgm:t>
        <a:bodyPr/>
        <a:lstStyle/>
        <a:p>
          <a:endParaRPr lang="de-DE"/>
        </a:p>
      </dgm:t>
    </dgm:pt>
    <dgm:pt modelId="{00399969-A35F-43BC-97D4-F7AC80D150FF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Orientierung am neuesten Stand der Verarbeitungstechnologie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72C96E-E612-4214-9FDF-9D4C36E16F9E}" type="parTrans" cxnId="{B3B3F88C-1B01-4339-8FA4-1ADD5FEA1C42}">
      <dgm:prSet/>
      <dgm:spPr/>
      <dgm:t>
        <a:bodyPr/>
        <a:lstStyle/>
        <a:p>
          <a:endParaRPr lang="de-DE"/>
        </a:p>
      </dgm:t>
    </dgm:pt>
    <dgm:pt modelId="{D23751F6-58CB-45BD-BDF9-A1C098C4058D}" type="sibTrans" cxnId="{B3B3F88C-1B01-4339-8FA4-1ADD5FEA1C42}">
      <dgm:prSet/>
      <dgm:spPr/>
      <dgm:t>
        <a:bodyPr/>
        <a:lstStyle/>
        <a:p>
          <a:endParaRPr lang="de-DE"/>
        </a:p>
      </dgm:t>
    </dgm:pt>
    <dgm:pt modelId="{6330697C-8C18-4A90-BC06-FA308A4BAC9E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Umfangreiches</a:t>
          </a:r>
          <a:r>
            <a:rPr lang="de-DE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Produktsortiment</a:t>
          </a:r>
          <a:r>
            <a:rPr lang="de-DE" sz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über</a:t>
          </a:r>
          <a:r>
            <a:rPr lang="de-DE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10.000</a:t>
          </a:r>
          <a:r>
            <a:rPr lang="de-DE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Standardartikel</a:t>
          </a:r>
          <a:r>
            <a:rPr lang="de-DE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de-DE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AF0ABB-FE0D-46EA-AD88-EA0C03E2D785}" type="parTrans" cxnId="{2DA135C3-9FEE-4732-BDAE-18288ED538C9}">
      <dgm:prSet/>
      <dgm:spPr/>
      <dgm:t>
        <a:bodyPr/>
        <a:lstStyle/>
        <a:p>
          <a:endParaRPr lang="de-DE"/>
        </a:p>
      </dgm:t>
    </dgm:pt>
    <dgm:pt modelId="{02564220-3B49-4347-83EC-5FDE1C947E8D}" type="sibTrans" cxnId="{2DA135C3-9FEE-4732-BDAE-18288ED538C9}">
      <dgm:prSet/>
      <dgm:spPr/>
      <dgm:t>
        <a:bodyPr/>
        <a:lstStyle/>
        <a:p>
          <a:endParaRPr lang="de-DE"/>
        </a:p>
      </dgm:t>
    </dgm:pt>
    <dgm:pt modelId="{D8E209A7-ED67-4407-94C6-BBFC319857D7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Produktion von Sonderanfertigungen und OEM-Produkten 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1231A-2C02-44A7-9571-7C4F7CC255C0}" type="parTrans" cxnId="{AE981757-CF48-41A5-9302-6A934C04B924}">
      <dgm:prSet/>
      <dgm:spPr/>
      <dgm:t>
        <a:bodyPr/>
        <a:lstStyle/>
        <a:p>
          <a:endParaRPr lang="de-DE"/>
        </a:p>
      </dgm:t>
    </dgm:pt>
    <dgm:pt modelId="{0D9CFA92-EA22-4190-B241-CEA1892D53BD}" type="sibTrans" cxnId="{AE981757-CF48-41A5-9302-6A934C04B924}">
      <dgm:prSet/>
      <dgm:spPr/>
      <dgm:t>
        <a:bodyPr/>
        <a:lstStyle/>
        <a:p>
          <a:endParaRPr lang="de-DE"/>
        </a:p>
      </dgm:t>
    </dgm:pt>
    <dgm:pt modelId="{A048DD75-288F-4997-80D9-66FC8E7ADDE0}">
      <dgm:prSet custT="1"/>
      <dgm:spPr>
        <a:solidFill>
          <a:srgbClr val="0066FF"/>
        </a:solidFill>
      </dgm:spPr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Inhabergeführtes Familienunternehmen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5FDBC6-650E-4C85-B37C-32606449B54C}" type="parTrans" cxnId="{659991EA-8DEF-48CB-AAD4-DE0FC9740A53}">
      <dgm:prSet/>
      <dgm:spPr/>
      <dgm:t>
        <a:bodyPr/>
        <a:lstStyle/>
        <a:p>
          <a:endParaRPr lang="de-DE"/>
        </a:p>
      </dgm:t>
    </dgm:pt>
    <dgm:pt modelId="{DC4D8BB8-1202-47EC-B1D5-E1BB08AA51ED}" type="sibTrans" cxnId="{659991EA-8DEF-48CB-AAD4-DE0FC9740A53}">
      <dgm:prSet/>
      <dgm:spPr/>
      <dgm:t>
        <a:bodyPr/>
        <a:lstStyle/>
        <a:p>
          <a:endParaRPr lang="de-DE"/>
        </a:p>
      </dgm:t>
    </dgm:pt>
    <dgm:pt modelId="{C7B36D76-1BDC-4156-BD32-4070164AA694}" type="pres">
      <dgm:prSet presAssocID="{6F96052F-929D-4E2E-AEEB-839B0B5241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097934C-607E-45EC-B1E6-79EA230B3819}" type="pres">
      <dgm:prSet presAssocID="{27C80BF5-D9B1-40F2-8D66-401C735730A3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FE0FA3-8F63-469A-8F79-CA81C4E878F9}" type="pres">
      <dgm:prSet presAssocID="{36CEDD80-8084-4BBD-A72C-18B8AF35148D}" presName="spacer" presStyleCnt="0"/>
      <dgm:spPr/>
    </dgm:pt>
    <dgm:pt modelId="{B734F481-4B19-4D01-807D-168B65C1CAAC}" type="pres">
      <dgm:prSet presAssocID="{DEC58993-BE3A-4478-B6E7-00320850BF19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69ED6BA-052A-4D19-A343-5D990DF1996F}" type="pres">
      <dgm:prSet presAssocID="{5A9C3EAE-49AF-49DF-9FC1-357918478D90}" presName="spacer" presStyleCnt="0"/>
      <dgm:spPr/>
    </dgm:pt>
    <dgm:pt modelId="{EFBE0F61-778C-4405-8576-C48E7E868ADB}" type="pres">
      <dgm:prSet presAssocID="{B3B53039-60A9-4E9E-8A46-6E6C4870E0B0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4D38F0-02E3-468E-9367-BAD298FE614F}" type="pres">
      <dgm:prSet presAssocID="{C77C899E-C4CE-480F-A0E7-D7EEB705BECF}" presName="spacer" presStyleCnt="0"/>
      <dgm:spPr/>
    </dgm:pt>
    <dgm:pt modelId="{92561DA2-50C1-4DD1-B033-6149EFC4763E}" type="pres">
      <dgm:prSet presAssocID="{00399969-A35F-43BC-97D4-F7AC80D150F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10BFCF2-81B6-423A-A98C-E6709C65F4E3}" type="pres">
      <dgm:prSet presAssocID="{D23751F6-58CB-45BD-BDF9-A1C098C4058D}" presName="spacer" presStyleCnt="0"/>
      <dgm:spPr/>
    </dgm:pt>
    <dgm:pt modelId="{E3A3EFF9-43EA-4DF9-8F1C-794C2F06B759}" type="pres">
      <dgm:prSet presAssocID="{6330697C-8C18-4A90-BC06-FA308A4BAC9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BD815A3-4D8C-425E-9453-91CD152FA0A5}" type="pres">
      <dgm:prSet presAssocID="{02564220-3B49-4347-83EC-5FDE1C947E8D}" presName="spacer" presStyleCnt="0"/>
      <dgm:spPr/>
    </dgm:pt>
    <dgm:pt modelId="{E030EF2A-3E52-43FA-8DBB-B5DC2BEC0929}" type="pres">
      <dgm:prSet presAssocID="{D8E209A7-ED67-4407-94C6-BBFC319857D7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250B39-2A0D-46C3-AD83-D7F73D594AD3}" type="pres">
      <dgm:prSet presAssocID="{0D9CFA92-EA22-4190-B241-CEA1892D53BD}" presName="spacer" presStyleCnt="0"/>
      <dgm:spPr/>
    </dgm:pt>
    <dgm:pt modelId="{F3481217-3955-4B0D-A7E8-9883DFCDACBC}" type="pres">
      <dgm:prSet presAssocID="{A048DD75-288F-4997-80D9-66FC8E7ADDE0}" presName="parentText" presStyleLbl="node1" presStyleIdx="6" presStyleCnt="7" custLinFactNeighborX="-1736" custLinFactNeighborY="832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3B3F88C-1B01-4339-8FA4-1ADD5FEA1C42}" srcId="{6F96052F-929D-4E2E-AEEB-839B0B524135}" destId="{00399969-A35F-43BC-97D4-F7AC80D150FF}" srcOrd="3" destOrd="0" parTransId="{0A72C96E-E612-4214-9FDF-9D4C36E16F9E}" sibTransId="{D23751F6-58CB-45BD-BDF9-A1C098C4058D}"/>
    <dgm:cxn modelId="{2E3AFE4B-65E3-4D72-9677-8A651311BE5D}" type="presOf" srcId="{27C80BF5-D9B1-40F2-8D66-401C735730A3}" destId="{1097934C-607E-45EC-B1E6-79EA230B3819}" srcOrd="0" destOrd="0" presId="urn:microsoft.com/office/officeart/2005/8/layout/vList2"/>
    <dgm:cxn modelId="{6E21D2ED-0169-4629-9613-33F78AD76EFE}" type="presOf" srcId="{B3B53039-60A9-4E9E-8A46-6E6C4870E0B0}" destId="{EFBE0F61-778C-4405-8576-C48E7E868ADB}" srcOrd="0" destOrd="0" presId="urn:microsoft.com/office/officeart/2005/8/layout/vList2"/>
    <dgm:cxn modelId="{5598C2A1-F7A2-4BED-B78A-9752D98D6221}" type="presOf" srcId="{00399969-A35F-43BC-97D4-F7AC80D150FF}" destId="{92561DA2-50C1-4DD1-B033-6149EFC4763E}" srcOrd="0" destOrd="0" presId="urn:microsoft.com/office/officeart/2005/8/layout/vList2"/>
    <dgm:cxn modelId="{1A9C68A8-5DE8-49E5-899B-CFD88BAB496D}" type="presOf" srcId="{6F96052F-929D-4E2E-AEEB-839B0B524135}" destId="{C7B36D76-1BDC-4156-BD32-4070164AA694}" srcOrd="0" destOrd="0" presId="urn:microsoft.com/office/officeart/2005/8/layout/vList2"/>
    <dgm:cxn modelId="{094F7E96-17F6-4555-88C3-A50EDB1841C3}" type="presOf" srcId="{A048DD75-288F-4997-80D9-66FC8E7ADDE0}" destId="{F3481217-3955-4B0D-A7E8-9883DFCDACBC}" srcOrd="0" destOrd="0" presId="urn:microsoft.com/office/officeart/2005/8/layout/vList2"/>
    <dgm:cxn modelId="{659991EA-8DEF-48CB-AAD4-DE0FC9740A53}" srcId="{6F96052F-929D-4E2E-AEEB-839B0B524135}" destId="{A048DD75-288F-4997-80D9-66FC8E7ADDE0}" srcOrd="6" destOrd="0" parTransId="{CF5FDBC6-650E-4C85-B37C-32606449B54C}" sibTransId="{DC4D8BB8-1202-47EC-B1D5-E1BB08AA51ED}"/>
    <dgm:cxn modelId="{A89CFE6C-8FE8-42D2-8A34-998B29AC76C4}" srcId="{6F96052F-929D-4E2E-AEEB-839B0B524135}" destId="{B3B53039-60A9-4E9E-8A46-6E6C4870E0B0}" srcOrd="2" destOrd="0" parTransId="{340827E9-A852-469A-8BEF-8CF35F183F11}" sibTransId="{C77C899E-C4CE-480F-A0E7-D7EEB705BECF}"/>
    <dgm:cxn modelId="{A7917493-3FE2-4BF7-9549-64E7EDAC9213}" srcId="{6F96052F-929D-4E2E-AEEB-839B0B524135}" destId="{DEC58993-BE3A-4478-B6E7-00320850BF19}" srcOrd="1" destOrd="0" parTransId="{EF80379C-DF79-4471-92DA-1E3C28578E2E}" sibTransId="{5A9C3EAE-49AF-49DF-9FC1-357918478D90}"/>
    <dgm:cxn modelId="{0713A3BE-862A-44BD-AB7B-BC18A96F69C2}" srcId="{6F96052F-929D-4E2E-AEEB-839B0B524135}" destId="{27C80BF5-D9B1-40F2-8D66-401C735730A3}" srcOrd="0" destOrd="0" parTransId="{2447958B-22CF-48EE-9EBD-F689707A94AD}" sibTransId="{36CEDD80-8084-4BBD-A72C-18B8AF35148D}"/>
    <dgm:cxn modelId="{AE981757-CF48-41A5-9302-6A934C04B924}" srcId="{6F96052F-929D-4E2E-AEEB-839B0B524135}" destId="{D8E209A7-ED67-4407-94C6-BBFC319857D7}" srcOrd="5" destOrd="0" parTransId="{93D1231A-2C02-44A7-9571-7C4F7CC255C0}" sibTransId="{0D9CFA92-EA22-4190-B241-CEA1892D53BD}"/>
    <dgm:cxn modelId="{2DA135C3-9FEE-4732-BDAE-18288ED538C9}" srcId="{6F96052F-929D-4E2E-AEEB-839B0B524135}" destId="{6330697C-8C18-4A90-BC06-FA308A4BAC9E}" srcOrd="4" destOrd="0" parTransId="{15AF0ABB-FE0D-46EA-AD88-EA0C03E2D785}" sibTransId="{02564220-3B49-4347-83EC-5FDE1C947E8D}"/>
    <dgm:cxn modelId="{0415E1D5-EBCC-4082-81A9-45E8A1DAF863}" type="presOf" srcId="{D8E209A7-ED67-4407-94C6-BBFC319857D7}" destId="{E030EF2A-3E52-43FA-8DBB-B5DC2BEC0929}" srcOrd="0" destOrd="0" presId="urn:microsoft.com/office/officeart/2005/8/layout/vList2"/>
    <dgm:cxn modelId="{CDFCBCEA-6BC3-48AB-B09E-AB69912FDAF2}" type="presOf" srcId="{6330697C-8C18-4A90-BC06-FA308A4BAC9E}" destId="{E3A3EFF9-43EA-4DF9-8F1C-794C2F06B759}" srcOrd="0" destOrd="0" presId="urn:microsoft.com/office/officeart/2005/8/layout/vList2"/>
    <dgm:cxn modelId="{78790129-1FC1-48EB-B679-3A978DC467F6}" type="presOf" srcId="{DEC58993-BE3A-4478-B6E7-00320850BF19}" destId="{B734F481-4B19-4D01-807D-168B65C1CAAC}" srcOrd="0" destOrd="0" presId="urn:microsoft.com/office/officeart/2005/8/layout/vList2"/>
    <dgm:cxn modelId="{DBF13E47-5CAB-4F5C-8AD5-E5A3377C564F}" type="presParOf" srcId="{C7B36D76-1BDC-4156-BD32-4070164AA694}" destId="{1097934C-607E-45EC-B1E6-79EA230B3819}" srcOrd="0" destOrd="0" presId="urn:microsoft.com/office/officeart/2005/8/layout/vList2"/>
    <dgm:cxn modelId="{AFA770C7-325F-4E5B-8D41-D2954E44E2C1}" type="presParOf" srcId="{C7B36D76-1BDC-4156-BD32-4070164AA694}" destId="{8CFE0FA3-8F63-469A-8F79-CA81C4E878F9}" srcOrd="1" destOrd="0" presId="urn:microsoft.com/office/officeart/2005/8/layout/vList2"/>
    <dgm:cxn modelId="{9CEFE341-407A-423D-A485-7F6BBD77D0D4}" type="presParOf" srcId="{C7B36D76-1BDC-4156-BD32-4070164AA694}" destId="{B734F481-4B19-4D01-807D-168B65C1CAAC}" srcOrd="2" destOrd="0" presId="urn:microsoft.com/office/officeart/2005/8/layout/vList2"/>
    <dgm:cxn modelId="{1E1B5CF6-2F9A-4067-814D-636DB5825513}" type="presParOf" srcId="{C7B36D76-1BDC-4156-BD32-4070164AA694}" destId="{969ED6BA-052A-4D19-A343-5D990DF1996F}" srcOrd="3" destOrd="0" presId="urn:microsoft.com/office/officeart/2005/8/layout/vList2"/>
    <dgm:cxn modelId="{E61C53E5-22AD-4AE5-8AD4-E852F4544D9E}" type="presParOf" srcId="{C7B36D76-1BDC-4156-BD32-4070164AA694}" destId="{EFBE0F61-778C-4405-8576-C48E7E868ADB}" srcOrd="4" destOrd="0" presId="urn:microsoft.com/office/officeart/2005/8/layout/vList2"/>
    <dgm:cxn modelId="{D945588F-65BC-4601-84B5-1AE079B0E8E2}" type="presParOf" srcId="{C7B36D76-1BDC-4156-BD32-4070164AA694}" destId="{EC4D38F0-02E3-468E-9367-BAD298FE614F}" srcOrd="5" destOrd="0" presId="urn:microsoft.com/office/officeart/2005/8/layout/vList2"/>
    <dgm:cxn modelId="{E1BFB155-10E0-4D91-A65F-209612FBCF3A}" type="presParOf" srcId="{C7B36D76-1BDC-4156-BD32-4070164AA694}" destId="{92561DA2-50C1-4DD1-B033-6149EFC4763E}" srcOrd="6" destOrd="0" presId="urn:microsoft.com/office/officeart/2005/8/layout/vList2"/>
    <dgm:cxn modelId="{924F0166-694C-4C24-A3C7-F02F01D0DC38}" type="presParOf" srcId="{C7B36D76-1BDC-4156-BD32-4070164AA694}" destId="{910BFCF2-81B6-423A-A98C-E6709C65F4E3}" srcOrd="7" destOrd="0" presId="urn:microsoft.com/office/officeart/2005/8/layout/vList2"/>
    <dgm:cxn modelId="{FDB0C6D9-DA3A-49C8-BE11-38D0DBE6DD17}" type="presParOf" srcId="{C7B36D76-1BDC-4156-BD32-4070164AA694}" destId="{E3A3EFF9-43EA-4DF9-8F1C-794C2F06B759}" srcOrd="8" destOrd="0" presId="urn:microsoft.com/office/officeart/2005/8/layout/vList2"/>
    <dgm:cxn modelId="{FF3DBC81-C225-4035-B308-ED51B1D865CE}" type="presParOf" srcId="{C7B36D76-1BDC-4156-BD32-4070164AA694}" destId="{CBD815A3-4D8C-425E-9453-91CD152FA0A5}" srcOrd="9" destOrd="0" presId="urn:microsoft.com/office/officeart/2005/8/layout/vList2"/>
    <dgm:cxn modelId="{9602DE88-DFE1-457D-A3CA-7D6FCC34D70F}" type="presParOf" srcId="{C7B36D76-1BDC-4156-BD32-4070164AA694}" destId="{E030EF2A-3E52-43FA-8DBB-B5DC2BEC0929}" srcOrd="10" destOrd="0" presId="urn:microsoft.com/office/officeart/2005/8/layout/vList2"/>
    <dgm:cxn modelId="{D6A42E3F-FF8B-4FFF-A415-EA8EE76AA3F6}" type="presParOf" srcId="{C7B36D76-1BDC-4156-BD32-4070164AA694}" destId="{7D250B39-2A0D-46C3-AD83-D7F73D594AD3}" srcOrd="11" destOrd="0" presId="urn:microsoft.com/office/officeart/2005/8/layout/vList2"/>
    <dgm:cxn modelId="{50628587-321D-4917-836F-98B6531D41D6}" type="presParOf" srcId="{C7B36D76-1BDC-4156-BD32-4070164AA694}" destId="{F3481217-3955-4B0D-A7E8-9883DFCDACB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3A16F8-6CAB-4BF0-A095-720DE9EFC856}" type="doc">
      <dgm:prSet loTypeId="urn:microsoft.com/office/officeart/2005/8/layout/hProcess1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6D7E7105-B1A3-4B21-B339-D3B11FABA6F1}">
      <dgm:prSet phldrT="[Text]" custT="1"/>
      <dgm:spPr/>
      <dgm:t>
        <a:bodyPr/>
        <a:lstStyle/>
        <a:p>
          <a:r>
            <a:rPr lang="de-DE" sz="1400" b="1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rPr>
            <a:t>1945</a:t>
          </a:r>
          <a:r>
            <a:rPr lang="de-DE" sz="1100" dirty="0" smtClean="0"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de-DE" sz="1100" b="1" dirty="0" smtClean="0">
              <a:latin typeface="Arial" panose="020B0604020202020204" pitchFamily="34" charset="0"/>
              <a:cs typeface="Arial" panose="020B0604020202020204" pitchFamily="34" charset="0"/>
            </a:rPr>
            <a:t>Wiederaufbau der Glasbläserei in Ilmenau/Thüringen</a:t>
          </a:r>
          <a:endParaRPr lang="de-DE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7EA69D-4689-405E-A5FB-15FD2F117406}" type="parTrans" cxnId="{8457A364-ED73-4CFB-A4F5-DD7D6F647AA7}">
      <dgm:prSet/>
      <dgm:spPr/>
      <dgm:t>
        <a:bodyPr/>
        <a:lstStyle/>
        <a:p>
          <a:endParaRPr lang="de-DE"/>
        </a:p>
      </dgm:t>
    </dgm:pt>
    <dgm:pt modelId="{E0350D15-552C-41CB-B1A8-4D8A38CDD240}" type="sibTrans" cxnId="{8457A364-ED73-4CFB-A4F5-DD7D6F647AA7}">
      <dgm:prSet/>
      <dgm:spPr/>
      <dgm:t>
        <a:bodyPr/>
        <a:lstStyle/>
        <a:p>
          <a:endParaRPr lang="de-DE"/>
        </a:p>
      </dgm:t>
    </dgm:pt>
    <dgm:pt modelId="{B6E77A63-493D-4360-AF0F-7E8E4A280842}">
      <dgm:prSet custT="1"/>
      <dgm:spPr/>
      <dgm:t>
        <a:bodyPr/>
        <a:lstStyle/>
        <a:p>
          <a:endParaRPr lang="en-GB" sz="1100" dirty="0">
            <a:solidFill>
              <a:schemeClr val="tx1"/>
            </a:solidFill>
          </a:endParaRPr>
        </a:p>
      </dgm:t>
    </dgm:pt>
    <dgm:pt modelId="{18CF8CCE-3C8F-4B41-8AC3-246303BAFED7}" type="parTrans" cxnId="{3CB18C2A-87F3-4C94-934E-985B0518D47E}">
      <dgm:prSet/>
      <dgm:spPr/>
      <dgm:t>
        <a:bodyPr/>
        <a:lstStyle/>
        <a:p>
          <a:endParaRPr lang="de-DE"/>
        </a:p>
      </dgm:t>
    </dgm:pt>
    <dgm:pt modelId="{7AEE4607-8E01-4575-838D-C2E3F20B8FFE}" type="sibTrans" cxnId="{3CB18C2A-87F3-4C94-934E-985B0518D47E}">
      <dgm:prSet/>
      <dgm:spPr/>
      <dgm:t>
        <a:bodyPr/>
        <a:lstStyle/>
        <a:p>
          <a:endParaRPr lang="de-DE"/>
        </a:p>
      </dgm:t>
    </dgm:pt>
    <dgm:pt modelId="{B21522D9-05E2-4DE2-9A22-673D9632B2D2}">
      <dgm:prSet custT="1"/>
      <dgm:spPr/>
      <dgm:t>
        <a:bodyPr/>
        <a:lstStyle/>
        <a:p>
          <a:endParaRPr lang="de-DE" altLang="de-DE" sz="1400" b="1" dirty="0" smtClean="0">
            <a:solidFill>
              <a:schemeClr val="tx1"/>
            </a:solidFill>
          </a:endParaRPr>
        </a:p>
        <a:p>
          <a:r>
            <a:rPr lang="de-DE" altLang="de-DE" sz="1400" b="1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rPr>
            <a:t>1952</a:t>
          </a:r>
          <a: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Standortverlegung nach Wertheim</a:t>
          </a:r>
          <a:endParaRPr lang="en-GB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3D5BB-8C66-4F55-9444-6E36B483C506}" type="parTrans" cxnId="{193A1ED3-FEE6-428C-B485-282E445FA238}">
      <dgm:prSet/>
      <dgm:spPr/>
      <dgm:t>
        <a:bodyPr/>
        <a:lstStyle/>
        <a:p>
          <a:endParaRPr lang="de-DE"/>
        </a:p>
      </dgm:t>
    </dgm:pt>
    <dgm:pt modelId="{81CCC4FD-A919-4B63-B4C7-F54896539CC4}" type="sibTrans" cxnId="{193A1ED3-FEE6-428C-B485-282E445FA238}">
      <dgm:prSet/>
      <dgm:spPr/>
      <dgm:t>
        <a:bodyPr/>
        <a:lstStyle/>
        <a:p>
          <a:endParaRPr lang="de-DE"/>
        </a:p>
      </dgm:t>
    </dgm:pt>
    <dgm:pt modelId="{3E36AE11-75F7-497F-91B7-03F8357B82D8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de-DE" altLang="de-DE" sz="900" b="1" dirty="0" smtClean="0">
            <a:solidFill>
              <a:srgbClr val="00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de-DE" altLang="de-DE" sz="1400" b="1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rPr>
            <a:t>1931</a:t>
          </a:r>
          <a: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Gründung der Firma Lenz &amp;  Franke</a:t>
          </a:r>
        </a:p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 Stettin-</a:t>
          </a:r>
          <a:r>
            <a:rPr lang="de-DE" altLang="de-DE" sz="11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Altdamm</a:t>
          </a:r>
          <a: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als</a:t>
          </a:r>
          <a:b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mittelständisches Unternehmen mit 10</a:t>
          </a:r>
          <a:b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altLang="de-DE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Mitarbeitern.</a:t>
          </a:r>
          <a:endParaRPr lang="de-DE" sz="1100" dirty="0"/>
        </a:p>
      </dgm:t>
    </dgm:pt>
    <dgm:pt modelId="{287A9843-0C49-4BA1-8CD5-E2ABE1304F41}" type="sibTrans" cxnId="{67B56ECD-3B5D-4E34-945E-47D1FC64D99E}">
      <dgm:prSet/>
      <dgm:spPr/>
      <dgm:t>
        <a:bodyPr/>
        <a:lstStyle/>
        <a:p>
          <a:endParaRPr lang="de-DE"/>
        </a:p>
      </dgm:t>
    </dgm:pt>
    <dgm:pt modelId="{7EC1F433-CDFC-44FB-A1EF-C037D0BDF005}" type="parTrans" cxnId="{67B56ECD-3B5D-4E34-945E-47D1FC64D99E}">
      <dgm:prSet/>
      <dgm:spPr/>
      <dgm:t>
        <a:bodyPr/>
        <a:lstStyle/>
        <a:p>
          <a:endParaRPr lang="de-DE"/>
        </a:p>
      </dgm:t>
    </dgm:pt>
    <dgm:pt modelId="{79C3323F-AB45-47C3-B3F1-22E49C1016E9}" type="pres">
      <dgm:prSet presAssocID="{D53A16F8-6CAB-4BF0-A095-720DE9EFC8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3F9FF62-2545-45A3-B525-C0CFB0CCD549}" type="pres">
      <dgm:prSet presAssocID="{D53A16F8-6CAB-4BF0-A095-720DE9EFC856}" presName="arrow" presStyleLbl="bgShp" presStyleIdx="0" presStyleCnt="1" custLinFactNeighborX="-1367" custLinFactNeighborY="15638"/>
      <dgm:spPr>
        <a:solidFill>
          <a:srgbClr val="0066FF"/>
        </a:solidFill>
      </dgm:spPr>
      <dgm:t>
        <a:bodyPr/>
        <a:lstStyle/>
        <a:p>
          <a:endParaRPr lang="de-DE"/>
        </a:p>
      </dgm:t>
    </dgm:pt>
    <dgm:pt modelId="{2A966245-2A5A-4017-82CA-4339A775525E}" type="pres">
      <dgm:prSet presAssocID="{D53A16F8-6CAB-4BF0-A095-720DE9EFC856}" presName="points" presStyleCnt="0"/>
      <dgm:spPr/>
    </dgm:pt>
    <dgm:pt modelId="{B7BEB759-19CE-4B6E-B2C7-DBDD329E7985}" type="pres">
      <dgm:prSet presAssocID="{3E36AE11-75F7-497F-91B7-03F8357B82D8}" presName="compositeA" presStyleCnt="0"/>
      <dgm:spPr/>
    </dgm:pt>
    <dgm:pt modelId="{C7DFBE88-2605-4442-B980-16B6C59A5BD9}" type="pres">
      <dgm:prSet presAssocID="{3E36AE11-75F7-497F-91B7-03F8357B82D8}" presName="textA" presStyleLbl="revTx" presStyleIdx="0" presStyleCnt="4" custScaleX="821320" custScaleY="77456" custLinFactX="14942" custLinFactNeighborX="100000" custLinFactNeighborY="3002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85B3994-5D32-4B75-8EA9-63EB3414AC49}" type="pres">
      <dgm:prSet presAssocID="{3E36AE11-75F7-497F-91B7-03F8357B82D8}" presName="circleA" presStyleLbl="node1" presStyleIdx="0" presStyleCnt="4" custLinFactNeighborX="-35280" custLinFactNeighborY="75126"/>
      <dgm:spPr/>
      <dgm:t>
        <a:bodyPr/>
        <a:lstStyle/>
        <a:p>
          <a:endParaRPr lang="de-DE"/>
        </a:p>
      </dgm:t>
    </dgm:pt>
    <dgm:pt modelId="{DAFCA991-3703-4D55-8B5E-D94AA833D927}" type="pres">
      <dgm:prSet presAssocID="{3E36AE11-75F7-497F-91B7-03F8357B82D8}" presName="spaceA" presStyleCnt="0"/>
      <dgm:spPr/>
    </dgm:pt>
    <dgm:pt modelId="{997FA582-6E67-4F42-AF39-6B07748956B7}" type="pres">
      <dgm:prSet presAssocID="{287A9843-0C49-4BA1-8CD5-E2ABE1304F41}" presName="space" presStyleCnt="0"/>
      <dgm:spPr/>
    </dgm:pt>
    <dgm:pt modelId="{B4032601-A090-4EBA-905B-6372C962449D}" type="pres">
      <dgm:prSet presAssocID="{6D7E7105-B1A3-4B21-B339-D3B11FABA6F1}" presName="compositeB" presStyleCnt="0"/>
      <dgm:spPr/>
    </dgm:pt>
    <dgm:pt modelId="{EC6E5646-8F50-421A-9CBF-EAE4D3362DD3}" type="pres">
      <dgm:prSet presAssocID="{6D7E7105-B1A3-4B21-B339-D3B11FABA6F1}" presName="textB" presStyleLbl="revTx" presStyleIdx="1" presStyleCnt="4" custFlipHor="1" custScaleX="958512" custScaleY="79191" custLinFactX="-100000" custLinFactNeighborX="-150580" custLinFactNeighborY="350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5041C24-DB45-4112-805F-8BFDACA1EA09}" type="pres">
      <dgm:prSet presAssocID="{6D7E7105-B1A3-4B21-B339-D3B11FABA6F1}" presName="circleB" presStyleLbl="node1" presStyleIdx="1" presStyleCnt="4" custLinFactX="-100000" custLinFactNeighborX="-186127" custLinFactNeighborY="31774"/>
      <dgm:spPr/>
    </dgm:pt>
    <dgm:pt modelId="{E43860E0-45EA-4072-A110-5EF675415132}" type="pres">
      <dgm:prSet presAssocID="{6D7E7105-B1A3-4B21-B339-D3B11FABA6F1}" presName="spaceB" presStyleCnt="0"/>
      <dgm:spPr/>
    </dgm:pt>
    <dgm:pt modelId="{CE29E782-2026-4D3A-9835-2E15518D8792}" type="pres">
      <dgm:prSet presAssocID="{E0350D15-552C-41CB-B1A8-4D8A38CDD240}" presName="space" presStyleCnt="0"/>
      <dgm:spPr/>
    </dgm:pt>
    <dgm:pt modelId="{7FFBB1BA-6411-4D9B-8E19-050AEDFC226C}" type="pres">
      <dgm:prSet presAssocID="{B6E77A63-493D-4360-AF0F-7E8E4A280842}" presName="compositeA" presStyleCnt="0"/>
      <dgm:spPr/>
    </dgm:pt>
    <dgm:pt modelId="{C2426014-D1AD-4B96-8B05-624159A77AA0}" type="pres">
      <dgm:prSet presAssocID="{B6E77A63-493D-4360-AF0F-7E8E4A280842}" presName="textA" presStyleLbl="revTx" presStyleIdx="2" presStyleCnt="4" custScaleX="251054" custLinFactX="-100000" custLinFactNeighborX="-102450" custLinFactNeighborY="65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FCD33BC-C91A-4DD7-9798-18A11D8D09BC}" type="pres">
      <dgm:prSet presAssocID="{B6E77A63-493D-4360-AF0F-7E8E4A280842}" presName="circleA" presStyleLbl="node1" presStyleIdx="2" presStyleCnt="4" custLinFactX="-70914" custLinFactNeighborX="-100000" custLinFactNeighborY="52583"/>
      <dgm:spPr/>
    </dgm:pt>
    <dgm:pt modelId="{8A563AFD-0642-42B0-BA9A-AD14D6221895}" type="pres">
      <dgm:prSet presAssocID="{B6E77A63-493D-4360-AF0F-7E8E4A280842}" presName="spaceA" presStyleCnt="0"/>
      <dgm:spPr/>
    </dgm:pt>
    <dgm:pt modelId="{923F0A04-75D8-45F4-A95D-96F4FB17B28F}" type="pres">
      <dgm:prSet presAssocID="{7AEE4607-8E01-4575-838D-C2E3F20B8FFE}" presName="space" presStyleCnt="0"/>
      <dgm:spPr/>
    </dgm:pt>
    <dgm:pt modelId="{AFC76791-FA0E-4B21-9F61-5E94E68681DF}" type="pres">
      <dgm:prSet presAssocID="{B21522D9-05E2-4DE2-9A22-673D9632B2D2}" presName="compositeB" presStyleCnt="0"/>
      <dgm:spPr/>
    </dgm:pt>
    <dgm:pt modelId="{F8DBB6F4-5611-4E84-93FB-ABDC0CFAD91A}" type="pres">
      <dgm:prSet presAssocID="{B21522D9-05E2-4DE2-9A22-673D9632B2D2}" presName="textB" presStyleLbl="revTx" presStyleIdx="3" presStyleCnt="4" custScaleX="609067" custScaleY="149084" custLinFactX="-211065" custLinFactY="-13228" custLinFactNeighborX="-300000" custLinFactNeighborY="-1000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533D16-FE96-45D9-BD17-1FBE67CAA13B}" type="pres">
      <dgm:prSet presAssocID="{B21522D9-05E2-4DE2-9A22-673D9632B2D2}" presName="circleB" presStyleLbl="node1" presStyleIdx="3" presStyleCnt="4" custLinFactY="1667" custLinFactNeighborX="46995" custLinFactNeighborY="100000"/>
      <dgm:spPr/>
    </dgm:pt>
    <dgm:pt modelId="{DB8FD509-8090-42D3-8C49-C942D9883270}" type="pres">
      <dgm:prSet presAssocID="{B21522D9-05E2-4DE2-9A22-673D9632B2D2}" presName="spaceB" presStyleCnt="0"/>
      <dgm:spPr/>
    </dgm:pt>
  </dgm:ptLst>
  <dgm:cxnLst>
    <dgm:cxn modelId="{193A1ED3-FEE6-428C-B485-282E445FA238}" srcId="{D53A16F8-6CAB-4BF0-A095-720DE9EFC856}" destId="{B21522D9-05E2-4DE2-9A22-673D9632B2D2}" srcOrd="3" destOrd="0" parTransId="{D703D5BB-8C66-4F55-9444-6E36B483C506}" sibTransId="{81CCC4FD-A919-4B63-B4C7-F54896539CC4}"/>
    <dgm:cxn modelId="{97C97382-0E0E-435D-84D2-ABC4BE96FD51}" type="presOf" srcId="{3E36AE11-75F7-497F-91B7-03F8357B82D8}" destId="{C7DFBE88-2605-4442-B980-16B6C59A5BD9}" srcOrd="0" destOrd="0" presId="urn:microsoft.com/office/officeart/2005/8/layout/hProcess11"/>
    <dgm:cxn modelId="{8457A364-ED73-4CFB-A4F5-DD7D6F647AA7}" srcId="{D53A16F8-6CAB-4BF0-A095-720DE9EFC856}" destId="{6D7E7105-B1A3-4B21-B339-D3B11FABA6F1}" srcOrd="1" destOrd="0" parTransId="{977EA69D-4689-405E-A5FB-15FD2F117406}" sibTransId="{E0350D15-552C-41CB-B1A8-4D8A38CDD240}"/>
    <dgm:cxn modelId="{67B56ECD-3B5D-4E34-945E-47D1FC64D99E}" srcId="{D53A16F8-6CAB-4BF0-A095-720DE9EFC856}" destId="{3E36AE11-75F7-497F-91B7-03F8357B82D8}" srcOrd="0" destOrd="0" parTransId="{7EC1F433-CDFC-44FB-A1EF-C037D0BDF005}" sibTransId="{287A9843-0C49-4BA1-8CD5-E2ABE1304F41}"/>
    <dgm:cxn modelId="{F861CE02-5349-4C02-B7AF-C38D6FBEA63F}" type="presOf" srcId="{6D7E7105-B1A3-4B21-B339-D3B11FABA6F1}" destId="{EC6E5646-8F50-421A-9CBF-EAE4D3362DD3}" srcOrd="0" destOrd="0" presId="urn:microsoft.com/office/officeart/2005/8/layout/hProcess11"/>
    <dgm:cxn modelId="{8D4FE551-80E3-4158-AF48-A280956C7293}" type="presOf" srcId="{D53A16F8-6CAB-4BF0-A095-720DE9EFC856}" destId="{79C3323F-AB45-47C3-B3F1-22E49C1016E9}" srcOrd="0" destOrd="0" presId="urn:microsoft.com/office/officeart/2005/8/layout/hProcess11"/>
    <dgm:cxn modelId="{AA275E56-FF69-4A79-8503-14AD580ECB08}" type="presOf" srcId="{B21522D9-05E2-4DE2-9A22-673D9632B2D2}" destId="{F8DBB6F4-5611-4E84-93FB-ABDC0CFAD91A}" srcOrd="0" destOrd="0" presId="urn:microsoft.com/office/officeart/2005/8/layout/hProcess11"/>
    <dgm:cxn modelId="{3CB18C2A-87F3-4C94-934E-985B0518D47E}" srcId="{D53A16F8-6CAB-4BF0-A095-720DE9EFC856}" destId="{B6E77A63-493D-4360-AF0F-7E8E4A280842}" srcOrd="2" destOrd="0" parTransId="{18CF8CCE-3C8F-4B41-8AC3-246303BAFED7}" sibTransId="{7AEE4607-8E01-4575-838D-C2E3F20B8FFE}"/>
    <dgm:cxn modelId="{485BA8C7-FE10-49D3-8E40-4571C7815BF3}" type="presOf" srcId="{B6E77A63-493D-4360-AF0F-7E8E4A280842}" destId="{C2426014-D1AD-4B96-8B05-624159A77AA0}" srcOrd="0" destOrd="0" presId="urn:microsoft.com/office/officeart/2005/8/layout/hProcess11"/>
    <dgm:cxn modelId="{AB2D01D6-415D-4D1C-949F-11E1CA719B24}" type="presParOf" srcId="{79C3323F-AB45-47C3-B3F1-22E49C1016E9}" destId="{23F9FF62-2545-45A3-B525-C0CFB0CCD549}" srcOrd="0" destOrd="0" presId="urn:microsoft.com/office/officeart/2005/8/layout/hProcess11"/>
    <dgm:cxn modelId="{C0E5809B-9E68-4D66-A859-4D01DBEF1097}" type="presParOf" srcId="{79C3323F-AB45-47C3-B3F1-22E49C1016E9}" destId="{2A966245-2A5A-4017-82CA-4339A775525E}" srcOrd="1" destOrd="0" presId="urn:microsoft.com/office/officeart/2005/8/layout/hProcess11"/>
    <dgm:cxn modelId="{07DC7FF7-7628-4828-8755-755467AE094C}" type="presParOf" srcId="{2A966245-2A5A-4017-82CA-4339A775525E}" destId="{B7BEB759-19CE-4B6E-B2C7-DBDD329E7985}" srcOrd="0" destOrd="0" presId="urn:microsoft.com/office/officeart/2005/8/layout/hProcess11"/>
    <dgm:cxn modelId="{7766AD36-3F54-4A4C-8C66-CC898FE7CCA4}" type="presParOf" srcId="{B7BEB759-19CE-4B6E-B2C7-DBDD329E7985}" destId="{C7DFBE88-2605-4442-B980-16B6C59A5BD9}" srcOrd="0" destOrd="0" presId="urn:microsoft.com/office/officeart/2005/8/layout/hProcess11"/>
    <dgm:cxn modelId="{407B109B-72F7-4DFD-AA2B-09AAC42F1E0B}" type="presParOf" srcId="{B7BEB759-19CE-4B6E-B2C7-DBDD329E7985}" destId="{185B3994-5D32-4B75-8EA9-63EB3414AC49}" srcOrd="1" destOrd="0" presId="urn:microsoft.com/office/officeart/2005/8/layout/hProcess11"/>
    <dgm:cxn modelId="{78B052DD-4381-43C0-BD5A-DE524F57E28E}" type="presParOf" srcId="{B7BEB759-19CE-4B6E-B2C7-DBDD329E7985}" destId="{DAFCA991-3703-4D55-8B5E-D94AA833D927}" srcOrd="2" destOrd="0" presId="urn:microsoft.com/office/officeart/2005/8/layout/hProcess11"/>
    <dgm:cxn modelId="{C582E325-DA3D-4B82-9B23-3AA09A069C4A}" type="presParOf" srcId="{2A966245-2A5A-4017-82CA-4339A775525E}" destId="{997FA582-6E67-4F42-AF39-6B07748956B7}" srcOrd="1" destOrd="0" presId="urn:microsoft.com/office/officeart/2005/8/layout/hProcess11"/>
    <dgm:cxn modelId="{66510D6D-0564-4E15-94EB-493D646656E0}" type="presParOf" srcId="{2A966245-2A5A-4017-82CA-4339A775525E}" destId="{B4032601-A090-4EBA-905B-6372C962449D}" srcOrd="2" destOrd="0" presId="urn:microsoft.com/office/officeart/2005/8/layout/hProcess11"/>
    <dgm:cxn modelId="{98C06C79-71BD-4123-AA00-004EDF41B014}" type="presParOf" srcId="{B4032601-A090-4EBA-905B-6372C962449D}" destId="{EC6E5646-8F50-421A-9CBF-EAE4D3362DD3}" srcOrd="0" destOrd="0" presId="urn:microsoft.com/office/officeart/2005/8/layout/hProcess11"/>
    <dgm:cxn modelId="{20156974-6181-40FD-954B-BF6170C33BC5}" type="presParOf" srcId="{B4032601-A090-4EBA-905B-6372C962449D}" destId="{B5041C24-DB45-4112-805F-8BFDACA1EA09}" srcOrd="1" destOrd="0" presId="urn:microsoft.com/office/officeart/2005/8/layout/hProcess11"/>
    <dgm:cxn modelId="{A0A03A3A-1541-46CD-9EBD-C0D5604176D9}" type="presParOf" srcId="{B4032601-A090-4EBA-905B-6372C962449D}" destId="{E43860E0-45EA-4072-A110-5EF675415132}" srcOrd="2" destOrd="0" presId="urn:microsoft.com/office/officeart/2005/8/layout/hProcess11"/>
    <dgm:cxn modelId="{80045DE8-963E-4B5C-AF71-C95A4217AB31}" type="presParOf" srcId="{2A966245-2A5A-4017-82CA-4339A775525E}" destId="{CE29E782-2026-4D3A-9835-2E15518D8792}" srcOrd="3" destOrd="0" presId="urn:microsoft.com/office/officeart/2005/8/layout/hProcess11"/>
    <dgm:cxn modelId="{A9D92D5C-712C-4D4E-9F7D-0517F0AC36FE}" type="presParOf" srcId="{2A966245-2A5A-4017-82CA-4339A775525E}" destId="{7FFBB1BA-6411-4D9B-8E19-050AEDFC226C}" srcOrd="4" destOrd="0" presId="urn:microsoft.com/office/officeart/2005/8/layout/hProcess11"/>
    <dgm:cxn modelId="{1D892477-3ED5-4E2A-BA68-4E07E0D3EFE4}" type="presParOf" srcId="{7FFBB1BA-6411-4D9B-8E19-050AEDFC226C}" destId="{C2426014-D1AD-4B96-8B05-624159A77AA0}" srcOrd="0" destOrd="0" presId="urn:microsoft.com/office/officeart/2005/8/layout/hProcess11"/>
    <dgm:cxn modelId="{51C72ED1-94F3-49E0-A2C4-33E953CEA97B}" type="presParOf" srcId="{7FFBB1BA-6411-4D9B-8E19-050AEDFC226C}" destId="{4FCD33BC-C91A-4DD7-9798-18A11D8D09BC}" srcOrd="1" destOrd="0" presId="urn:microsoft.com/office/officeart/2005/8/layout/hProcess11"/>
    <dgm:cxn modelId="{5F3D7FF6-5C8A-4EEC-A853-B192E25D4D45}" type="presParOf" srcId="{7FFBB1BA-6411-4D9B-8E19-050AEDFC226C}" destId="{8A563AFD-0642-42B0-BA9A-AD14D6221895}" srcOrd="2" destOrd="0" presId="urn:microsoft.com/office/officeart/2005/8/layout/hProcess11"/>
    <dgm:cxn modelId="{83FE3DD4-05D3-4705-935A-C050AA8577CE}" type="presParOf" srcId="{2A966245-2A5A-4017-82CA-4339A775525E}" destId="{923F0A04-75D8-45F4-A95D-96F4FB17B28F}" srcOrd="5" destOrd="0" presId="urn:microsoft.com/office/officeart/2005/8/layout/hProcess11"/>
    <dgm:cxn modelId="{155E3F70-6409-4AFF-BE9C-E62F55FA6E0C}" type="presParOf" srcId="{2A966245-2A5A-4017-82CA-4339A775525E}" destId="{AFC76791-FA0E-4B21-9F61-5E94E68681DF}" srcOrd="6" destOrd="0" presId="urn:microsoft.com/office/officeart/2005/8/layout/hProcess11"/>
    <dgm:cxn modelId="{CA7FF9DA-FF4E-45DF-97A6-AB2754703519}" type="presParOf" srcId="{AFC76791-FA0E-4B21-9F61-5E94E68681DF}" destId="{F8DBB6F4-5611-4E84-93FB-ABDC0CFAD91A}" srcOrd="0" destOrd="0" presId="urn:microsoft.com/office/officeart/2005/8/layout/hProcess11"/>
    <dgm:cxn modelId="{6747DC28-7CA6-469D-A5A7-04236E23C145}" type="presParOf" srcId="{AFC76791-FA0E-4B21-9F61-5E94E68681DF}" destId="{A1533D16-FE96-45D9-BD17-1FBE67CAA13B}" srcOrd="1" destOrd="0" presId="urn:microsoft.com/office/officeart/2005/8/layout/hProcess11"/>
    <dgm:cxn modelId="{78D96EF7-3C9A-403F-8DA3-8D8F7E3861AD}" type="presParOf" srcId="{AFC76791-FA0E-4B21-9F61-5E94E68681DF}" destId="{DB8FD509-8090-42D3-8C49-C942D988327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DAFE7A-5A3B-4BED-91D6-11E6B8332DD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E4A89E13-DB3E-4424-A350-3CEFF965733E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Schliffe und Zubehör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F50876-3E3D-495D-A753-C9653B73122C}" type="parTrans" cxnId="{F71225E0-87B2-4C86-84C6-06F1A3B1B2A8}">
      <dgm:prSet/>
      <dgm:spPr/>
      <dgm:t>
        <a:bodyPr/>
        <a:lstStyle/>
        <a:p>
          <a:endParaRPr lang="de-DE"/>
        </a:p>
      </dgm:t>
    </dgm:pt>
    <dgm:pt modelId="{B126F51A-9C5E-4FCD-B81D-C80004FD5E58}" type="sibTrans" cxnId="{F71225E0-87B2-4C86-84C6-06F1A3B1B2A8}">
      <dgm:prSet/>
      <dgm:spPr/>
      <dgm:t>
        <a:bodyPr/>
        <a:lstStyle/>
        <a:p>
          <a:endParaRPr lang="de-DE"/>
        </a:p>
      </dgm:t>
    </dgm:pt>
    <dgm:pt modelId="{7D7BED09-FE4F-461A-9524-C2E7C3A3426E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Normschliffe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8134C1-4B4E-4DF4-89B1-02367ED7E422}" type="parTrans" cxnId="{865BE734-3DE4-4A50-99F8-126B46099C7A}">
      <dgm:prSet/>
      <dgm:spPr/>
      <dgm:t>
        <a:bodyPr/>
        <a:lstStyle/>
        <a:p>
          <a:endParaRPr lang="de-DE"/>
        </a:p>
      </dgm:t>
    </dgm:pt>
    <dgm:pt modelId="{EDD7C892-0FB5-4126-81DD-2A5B386BF808}" type="sibTrans" cxnId="{865BE734-3DE4-4A50-99F8-126B46099C7A}">
      <dgm:prSet/>
      <dgm:spPr/>
      <dgm:t>
        <a:bodyPr/>
        <a:lstStyle/>
        <a:p>
          <a:endParaRPr lang="de-DE"/>
        </a:p>
      </dgm:t>
    </dgm:pt>
    <dgm:pt modelId="{C089F0EA-D4EB-4EEE-A59E-7DEAE457EB20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Kugelschliffe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F964FA-4AB8-4DEF-957B-0976D6B1DA40}" type="parTrans" cxnId="{2917F8BC-71CF-4C55-9BA1-F68971E0D7B8}">
      <dgm:prSet/>
      <dgm:spPr/>
      <dgm:t>
        <a:bodyPr/>
        <a:lstStyle/>
        <a:p>
          <a:endParaRPr lang="de-DE"/>
        </a:p>
      </dgm:t>
    </dgm:pt>
    <dgm:pt modelId="{1C11B630-17DE-4517-9D41-F741758509D3}" type="sibTrans" cxnId="{2917F8BC-71CF-4C55-9BA1-F68971E0D7B8}">
      <dgm:prSet/>
      <dgm:spPr/>
      <dgm:t>
        <a:bodyPr/>
        <a:lstStyle/>
        <a:p>
          <a:endParaRPr lang="de-DE"/>
        </a:p>
      </dgm:t>
    </dgm:pt>
    <dgm:pt modelId="{E1D7E424-56A4-42B8-A1C0-89D71A2F17C4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Stopfen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096125-E48F-45B2-9867-511817819193}" type="parTrans" cxnId="{5596CDEF-FF6E-40EC-A70C-E00A2F647F6A}">
      <dgm:prSet/>
      <dgm:spPr/>
      <dgm:t>
        <a:bodyPr/>
        <a:lstStyle/>
        <a:p>
          <a:endParaRPr lang="de-DE"/>
        </a:p>
      </dgm:t>
    </dgm:pt>
    <dgm:pt modelId="{9136250C-8F23-40B6-9EFD-CBD25FB0B74E}" type="sibTrans" cxnId="{5596CDEF-FF6E-40EC-A70C-E00A2F647F6A}">
      <dgm:prSet/>
      <dgm:spPr/>
      <dgm:t>
        <a:bodyPr/>
        <a:lstStyle/>
        <a:p>
          <a:endParaRPr lang="de-DE"/>
        </a:p>
      </dgm:t>
    </dgm:pt>
    <dgm:pt modelId="{F72B3C59-9B2E-4BC3-A620-94BFE911FCF9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Übergangsstücke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A01C8-C538-4C19-961A-C0A8DDD56D99}" type="parTrans" cxnId="{1829D057-7A06-48C0-9186-BF0C0BFE7E76}">
      <dgm:prSet/>
      <dgm:spPr/>
      <dgm:t>
        <a:bodyPr/>
        <a:lstStyle/>
        <a:p>
          <a:endParaRPr lang="de-DE"/>
        </a:p>
      </dgm:t>
    </dgm:pt>
    <dgm:pt modelId="{595DEF35-8B8B-416B-90ED-FCE633C2E8D2}" type="sibTrans" cxnId="{1829D057-7A06-48C0-9186-BF0C0BFE7E76}">
      <dgm:prSet/>
      <dgm:spPr/>
      <dgm:t>
        <a:bodyPr/>
        <a:lstStyle/>
        <a:p>
          <a:endParaRPr lang="de-DE"/>
        </a:p>
      </dgm:t>
    </dgm:pt>
    <dgm:pt modelId="{6F437D97-EB7C-41BA-8F8E-B4E7C2339F3B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Verbindungsstücke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42FDF0-804A-465C-8BB8-24C9A4444A7B}" type="parTrans" cxnId="{5BD7AE71-46B3-4CED-A936-047B4DA7C089}">
      <dgm:prSet/>
      <dgm:spPr/>
      <dgm:t>
        <a:bodyPr/>
        <a:lstStyle/>
        <a:p>
          <a:endParaRPr lang="de-DE"/>
        </a:p>
      </dgm:t>
    </dgm:pt>
    <dgm:pt modelId="{A8B69A25-3204-40CE-8B03-897F64FC5BC5}" type="sibTrans" cxnId="{5BD7AE71-46B3-4CED-A936-047B4DA7C089}">
      <dgm:prSet/>
      <dgm:spPr/>
      <dgm:t>
        <a:bodyPr/>
        <a:lstStyle/>
        <a:p>
          <a:endParaRPr lang="de-DE"/>
        </a:p>
      </dgm:t>
    </dgm:pt>
    <dgm:pt modelId="{130B04B6-6DD6-408A-A2B7-2C2AA942C1CB}" type="pres">
      <dgm:prSet presAssocID="{BFDAFE7A-5A3B-4BED-91D6-11E6B8332D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0D2B184-54E1-44E2-91F8-0E96669D09A6}" type="pres">
      <dgm:prSet presAssocID="{E4A89E13-DB3E-4424-A350-3CEFF965733E}" presName="parentText" presStyleLbl="node1" presStyleIdx="0" presStyleCnt="1" custLinFactNeighborX="5456" custLinFactNeighborY="-323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C942B41-4847-4072-B56F-CD7A44ED384A}" type="pres">
      <dgm:prSet presAssocID="{E4A89E13-DB3E-4424-A350-3CEFF965733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BD7AE71-46B3-4CED-A936-047B4DA7C089}" srcId="{E4A89E13-DB3E-4424-A350-3CEFF965733E}" destId="{6F437D97-EB7C-41BA-8F8E-B4E7C2339F3B}" srcOrd="4" destOrd="0" parTransId="{9442FDF0-804A-465C-8BB8-24C9A4444A7B}" sibTransId="{A8B69A25-3204-40CE-8B03-897F64FC5BC5}"/>
    <dgm:cxn modelId="{1829D057-7A06-48C0-9186-BF0C0BFE7E76}" srcId="{E4A89E13-DB3E-4424-A350-3CEFF965733E}" destId="{F72B3C59-9B2E-4BC3-A620-94BFE911FCF9}" srcOrd="3" destOrd="0" parTransId="{126A01C8-C538-4C19-961A-C0A8DDD56D99}" sibTransId="{595DEF35-8B8B-416B-90ED-FCE633C2E8D2}"/>
    <dgm:cxn modelId="{FCAAC13B-C537-42B2-A533-44CAA56C03FF}" type="presOf" srcId="{BFDAFE7A-5A3B-4BED-91D6-11E6B8332DD3}" destId="{130B04B6-6DD6-408A-A2B7-2C2AA942C1CB}" srcOrd="0" destOrd="0" presId="urn:microsoft.com/office/officeart/2005/8/layout/vList2"/>
    <dgm:cxn modelId="{F71225E0-87B2-4C86-84C6-06F1A3B1B2A8}" srcId="{BFDAFE7A-5A3B-4BED-91D6-11E6B8332DD3}" destId="{E4A89E13-DB3E-4424-A350-3CEFF965733E}" srcOrd="0" destOrd="0" parTransId="{5CF50876-3E3D-495D-A753-C9653B73122C}" sibTransId="{B126F51A-9C5E-4FCD-B81D-C80004FD5E58}"/>
    <dgm:cxn modelId="{91F2C54C-C30C-4250-9A65-05015EA4FB31}" type="presOf" srcId="{C089F0EA-D4EB-4EEE-A59E-7DEAE457EB20}" destId="{1C942B41-4847-4072-B56F-CD7A44ED384A}" srcOrd="0" destOrd="1" presId="urn:microsoft.com/office/officeart/2005/8/layout/vList2"/>
    <dgm:cxn modelId="{0B92E8AC-53CF-4B87-AC98-71CA1E6FDBB7}" type="presOf" srcId="{F72B3C59-9B2E-4BC3-A620-94BFE911FCF9}" destId="{1C942B41-4847-4072-B56F-CD7A44ED384A}" srcOrd="0" destOrd="3" presId="urn:microsoft.com/office/officeart/2005/8/layout/vList2"/>
    <dgm:cxn modelId="{807BC668-048E-4EC4-BBBA-3DB44C613364}" type="presOf" srcId="{7D7BED09-FE4F-461A-9524-C2E7C3A3426E}" destId="{1C942B41-4847-4072-B56F-CD7A44ED384A}" srcOrd="0" destOrd="0" presId="urn:microsoft.com/office/officeart/2005/8/layout/vList2"/>
    <dgm:cxn modelId="{2917F8BC-71CF-4C55-9BA1-F68971E0D7B8}" srcId="{E4A89E13-DB3E-4424-A350-3CEFF965733E}" destId="{C089F0EA-D4EB-4EEE-A59E-7DEAE457EB20}" srcOrd="1" destOrd="0" parTransId="{DFF964FA-4AB8-4DEF-957B-0976D6B1DA40}" sibTransId="{1C11B630-17DE-4517-9D41-F741758509D3}"/>
    <dgm:cxn modelId="{9F9D425D-AB76-4AFD-B435-DCA3BB079681}" type="presOf" srcId="{E4A89E13-DB3E-4424-A350-3CEFF965733E}" destId="{90D2B184-54E1-44E2-91F8-0E96669D09A6}" srcOrd="0" destOrd="0" presId="urn:microsoft.com/office/officeart/2005/8/layout/vList2"/>
    <dgm:cxn modelId="{865BE734-3DE4-4A50-99F8-126B46099C7A}" srcId="{E4A89E13-DB3E-4424-A350-3CEFF965733E}" destId="{7D7BED09-FE4F-461A-9524-C2E7C3A3426E}" srcOrd="0" destOrd="0" parTransId="{4D8134C1-4B4E-4DF4-89B1-02367ED7E422}" sibTransId="{EDD7C892-0FB5-4126-81DD-2A5B386BF808}"/>
    <dgm:cxn modelId="{5596CDEF-FF6E-40EC-A70C-E00A2F647F6A}" srcId="{E4A89E13-DB3E-4424-A350-3CEFF965733E}" destId="{E1D7E424-56A4-42B8-A1C0-89D71A2F17C4}" srcOrd="2" destOrd="0" parTransId="{D0096125-E48F-45B2-9867-511817819193}" sibTransId="{9136250C-8F23-40B6-9EFD-CBD25FB0B74E}"/>
    <dgm:cxn modelId="{EDF00F03-7856-40AC-8B7F-8E09CC7A5270}" type="presOf" srcId="{E1D7E424-56A4-42B8-A1C0-89D71A2F17C4}" destId="{1C942B41-4847-4072-B56F-CD7A44ED384A}" srcOrd="0" destOrd="2" presId="urn:microsoft.com/office/officeart/2005/8/layout/vList2"/>
    <dgm:cxn modelId="{F3284C39-C190-4C97-A08C-9EF26DAA9B24}" type="presOf" srcId="{6F437D97-EB7C-41BA-8F8E-B4E7C2339F3B}" destId="{1C942B41-4847-4072-B56F-CD7A44ED384A}" srcOrd="0" destOrd="4" presId="urn:microsoft.com/office/officeart/2005/8/layout/vList2"/>
    <dgm:cxn modelId="{20486B13-5867-4CB7-B20C-F557BCDE4D51}" type="presParOf" srcId="{130B04B6-6DD6-408A-A2B7-2C2AA942C1CB}" destId="{90D2B184-54E1-44E2-91F8-0E96669D09A6}" srcOrd="0" destOrd="0" presId="urn:microsoft.com/office/officeart/2005/8/layout/vList2"/>
    <dgm:cxn modelId="{47C16D52-A443-48DB-B915-55C63AE3418D}" type="presParOf" srcId="{130B04B6-6DD6-408A-A2B7-2C2AA942C1CB}" destId="{1C942B41-4847-4072-B56F-CD7A44ED384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DF246-E371-40B3-82EB-1358D60798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DB80AEAA-70FC-4684-B10A-25E8BAEE0D65}">
      <dgm:prSet custT="1"/>
      <dgm:spPr/>
      <dgm:t>
        <a:bodyPr/>
        <a:lstStyle/>
        <a:p>
          <a:pPr rtl="0"/>
          <a:r>
            <a:rPr lang="de-DE" sz="1400" b="1" dirty="0" smtClean="0">
              <a:latin typeface="Arial" panose="020B0604020202020204" pitchFamily="34" charset="0"/>
              <a:cs typeface="Arial" panose="020B0604020202020204" pitchFamily="34" charset="0"/>
            </a:rPr>
            <a:t>Hähne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26C354-9ABB-4228-BBC1-C29D2F436C49}" type="parTrans" cxnId="{403B88E9-E9F0-4400-8DB5-111D0677D79A}">
      <dgm:prSet/>
      <dgm:spPr/>
      <dgm:t>
        <a:bodyPr/>
        <a:lstStyle/>
        <a:p>
          <a:endParaRPr lang="de-DE"/>
        </a:p>
      </dgm:t>
    </dgm:pt>
    <dgm:pt modelId="{D9B219AC-CB4F-414C-8914-D977D633261C}" type="sibTrans" cxnId="{403B88E9-E9F0-4400-8DB5-111D0677D79A}">
      <dgm:prSet/>
      <dgm:spPr/>
      <dgm:t>
        <a:bodyPr/>
        <a:lstStyle/>
        <a:p>
          <a:endParaRPr lang="de-DE"/>
        </a:p>
      </dgm:t>
    </dgm:pt>
    <dgm:pt modelId="{5C7E614C-6122-4B8E-9C75-D0015EC57318}">
      <dgm:prSet custT="1"/>
      <dgm:spPr/>
      <dgm:t>
        <a:bodyPr/>
        <a:lstStyle/>
        <a:p>
          <a:pPr rtl="0"/>
          <a:r>
            <a:rPr lang="de-DE" sz="1100" b="1" dirty="0" smtClean="0">
              <a:latin typeface="Arial" panose="020B0604020202020204" pitchFamily="34" charset="0"/>
              <a:cs typeface="Arial" panose="020B0604020202020204" pitchFamily="34" charset="0"/>
            </a:rPr>
            <a:t>Einweghähne</a:t>
          </a:r>
          <a:endParaRPr lang="de-DE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30B3BB-34D9-4504-8F41-F5EE20B9535B}" type="parTrans" cxnId="{0C12E292-43A0-439C-A64B-B3D40192BB5D}">
      <dgm:prSet/>
      <dgm:spPr/>
      <dgm:t>
        <a:bodyPr/>
        <a:lstStyle/>
        <a:p>
          <a:endParaRPr lang="de-DE"/>
        </a:p>
      </dgm:t>
    </dgm:pt>
    <dgm:pt modelId="{49913478-1148-4E08-B062-97C9F8E57262}" type="sibTrans" cxnId="{0C12E292-43A0-439C-A64B-B3D40192BB5D}">
      <dgm:prSet/>
      <dgm:spPr/>
      <dgm:t>
        <a:bodyPr/>
        <a:lstStyle/>
        <a:p>
          <a:endParaRPr lang="de-DE"/>
        </a:p>
      </dgm:t>
    </dgm:pt>
    <dgm:pt modelId="{2572804F-2D62-4226-8B77-5236A9D85421}">
      <dgm:prSet custT="1"/>
      <dgm:spPr/>
      <dgm:t>
        <a:bodyPr/>
        <a:lstStyle/>
        <a:p>
          <a:pPr rtl="0"/>
          <a:r>
            <a:rPr lang="de-DE" sz="1100" b="1" dirty="0" smtClean="0">
              <a:latin typeface="Arial" panose="020B0604020202020204" pitchFamily="34" charset="0"/>
              <a:cs typeface="Arial" panose="020B0604020202020204" pitchFamily="34" charset="0"/>
            </a:rPr>
            <a:t>Zweiweg- und Dreiweghähne</a:t>
          </a:r>
          <a:endParaRPr lang="de-DE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7F6B3D-14C0-4EB9-971A-8B6BC0F93E60}" type="parTrans" cxnId="{8ED116CE-C5D2-4A8F-999C-B52BD5E964B9}">
      <dgm:prSet/>
      <dgm:spPr/>
      <dgm:t>
        <a:bodyPr/>
        <a:lstStyle/>
        <a:p>
          <a:endParaRPr lang="de-DE"/>
        </a:p>
      </dgm:t>
    </dgm:pt>
    <dgm:pt modelId="{8B83C909-36EA-47A3-A2AA-99A1F9846C04}" type="sibTrans" cxnId="{8ED116CE-C5D2-4A8F-999C-B52BD5E964B9}">
      <dgm:prSet/>
      <dgm:spPr/>
      <dgm:t>
        <a:bodyPr/>
        <a:lstStyle/>
        <a:p>
          <a:endParaRPr lang="de-DE"/>
        </a:p>
      </dgm:t>
    </dgm:pt>
    <dgm:pt modelId="{23CA32C9-3AA3-4957-8D3A-2439892B9641}">
      <dgm:prSet custT="1"/>
      <dgm:spPr/>
      <dgm:t>
        <a:bodyPr/>
        <a:lstStyle/>
        <a:p>
          <a:pPr rtl="0"/>
          <a:r>
            <a:rPr lang="de-DE" sz="1100" b="1" dirty="0" smtClean="0">
              <a:latin typeface="Arial" panose="020B0604020202020204" pitchFamily="34" charset="0"/>
              <a:cs typeface="Arial" panose="020B0604020202020204" pitchFamily="34" charset="0"/>
            </a:rPr>
            <a:t>Vakuumhähne</a:t>
          </a:r>
          <a:endParaRPr lang="de-DE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28B24-38D9-41CF-82F4-C451C99EDF4F}" type="parTrans" cxnId="{04FABD1A-A829-4AC0-BE81-07F3D2F2FB05}">
      <dgm:prSet/>
      <dgm:spPr/>
      <dgm:t>
        <a:bodyPr/>
        <a:lstStyle/>
        <a:p>
          <a:endParaRPr lang="de-DE"/>
        </a:p>
      </dgm:t>
    </dgm:pt>
    <dgm:pt modelId="{71B18163-CA71-4FC9-A0B7-0D0A18837360}" type="sibTrans" cxnId="{04FABD1A-A829-4AC0-BE81-07F3D2F2FB05}">
      <dgm:prSet/>
      <dgm:spPr/>
      <dgm:t>
        <a:bodyPr/>
        <a:lstStyle/>
        <a:p>
          <a:endParaRPr lang="de-DE"/>
        </a:p>
      </dgm:t>
    </dgm:pt>
    <dgm:pt modelId="{C4896991-2F19-4DC0-8033-648108FB3F90}">
      <dgm:prSet custT="1"/>
      <dgm:spPr/>
      <dgm:t>
        <a:bodyPr/>
        <a:lstStyle/>
        <a:p>
          <a:pPr rtl="0"/>
          <a:r>
            <a:rPr lang="de-DE" sz="11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Bürettenhähne</a:t>
          </a:r>
          <a:endParaRPr lang="de-DE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38C43D-83BA-4930-9B35-40F34077EC08}" type="parTrans" cxnId="{DF790F47-9578-4C0C-AF1F-B5730920CE6A}">
      <dgm:prSet/>
      <dgm:spPr/>
      <dgm:t>
        <a:bodyPr/>
        <a:lstStyle/>
        <a:p>
          <a:endParaRPr lang="de-DE"/>
        </a:p>
      </dgm:t>
    </dgm:pt>
    <dgm:pt modelId="{05216DBC-8435-43D4-B7E8-AE1875405A61}" type="sibTrans" cxnId="{DF790F47-9578-4C0C-AF1F-B5730920CE6A}">
      <dgm:prSet/>
      <dgm:spPr/>
      <dgm:t>
        <a:bodyPr/>
        <a:lstStyle/>
        <a:p>
          <a:endParaRPr lang="de-DE"/>
        </a:p>
      </dgm:t>
    </dgm:pt>
    <dgm:pt modelId="{62E878BB-D23C-47C4-9D68-A8FB20B5E9D6}">
      <dgm:prSet custT="1"/>
      <dgm:spPr/>
      <dgm:t>
        <a:bodyPr/>
        <a:lstStyle/>
        <a:p>
          <a:pPr rtl="0"/>
          <a:r>
            <a:rPr lang="de-DE" sz="1100" b="1" dirty="0" smtClean="0">
              <a:latin typeface="Arial" panose="020B0604020202020204" pitchFamily="34" charset="0"/>
              <a:cs typeface="Arial" panose="020B0604020202020204" pitchFamily="34" charset="0"/>
            </a:rPr>
            <a:t>Ventilhähn</a:t>
          </a:r>
          <a:r>
            <a:rPr lang="de-DE" sz="1300" b="1" dirty="0" smtClean="0">
              <a:latin typeface="Arial" panose="020B0604020202020204" pitchFamily="34" charset="0"/>
              <a:cs typeface="Arial" panose="020B0604020202020204" pitchFamily="34" charset="0"/>
            </a:rPr>
            <a:t>e</a:t>
          </a:r>
          <a:endParaRPr lang="de-DE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EE782C-4706-4B97-9368-6F0B6423E80C}" type="parTrans" cxnId="{F8B4E468-4318-4AF5-88BF-5927C856454A}">
      <dgm:prSet/>
      <dgm:spPr/>
      <dgm:t>
        <a:bodyPr/>
        <a:lstStyle/>
        <a:p>
          <a:endParaRPr lang="de-DE"/>
        </a:p>
      </dgm:t>
    </dgm:pt>
    <dgm:pt modelId="{4348C835-CAB9-4624-87D0-DF9C82E3D6AE}" type="sibTrans" cxnId="{F8B4E468-4318-4AF5-88BF-5927C856454A}">
      <dgm:prSet/>
      <dgm:spPr/>
      <dgm:t>
        <a:bodyPr/>
        <a:lstStyle/>
        <a:p>
          <a:endParaRPr lang="de-DE"/>
        </a:p>
      </dgm:t>
    </dgm:pt>
    <dgm:pt modelId="{7DE41C6A-FDA8-428A-A8E5-FC4801457248}" type="pres">
      <dgm:prSet presAssocID="{196DF246-E371-40B3-82EB-1358D60798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DE3B37A-1B91-4440-9A24-F7A23FF5D22C}" type="pres">
      <dgm:prSet presAssocID="{DB80AEAA-70FC-4684-B10A-25E8BAEE0D65}" presName="parentText" presStyleLbl="node1" presStyleIdx="0" presStyleCnt="1" custLinFactNeighborX="2305" custLinFactNeighborY="300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032EB89-C5A9-4F69-BBED-2499DA5871B1}" type="pres">
      <dgm:prSet presAssocID="{DB80AEAA-70FC-4684-B10A-25E8BAEE0D6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3388502-2163-4F83-9ACF-634449A04E16}" type="presOf" srcId="{62E878BB-D23C-47C4-9D68-A8FB20B5E9D6}" destId="{C032EB89-C5A9-4F69-BBED-2499DA5871B1}" srcOrd="0" destOrd="4" presId="urn:microsoft.com/office/officeart/2005/8/layout/vList2"/>
    <dgm:cxn modelId="{AD3E7E7E-8D4F-46A1-83A9-39BACD521F9B}" type="presOf" srcId="{23CA32C9-3AA3-4957-8D3A-2439892B9641}" destId="{C032EB89-C5A9-4F69-BBED-2499DA5871B1}" srcOrd="0" destOrd="2" presId="urn:microsoft.com/office/officeart/2005/8/layout/vList2"/>
    <dgm:cxn modelId="{8ED116CE-C5D2-4A8F-999C-B52BD5E964B9}" srcId="{DB80AEAA-70FC-4684-B10A-25E8BAEE0D65}" destId="{2572804F-2D62-4226-8B77-5236A9D85421}" srcOrd="1" destOrd="0" parTransId="{BB7F6B3D-14C0-4EB9-971A-8B6BC0F93E60}" sibTransId="{8B83C909-36EA-47A3-A2AA-99A1F9846C04}"/>
    <dgm:cxn modelId="{F8B4E468-4318-4AF5-88BF-5927C856454A}" srcId="{DB80AEAA-70FC-4684-B10A-25E8BAEE0D65}" destId="{62E878BB-D23C-47C4-9D68-A8FB20B5E9D6}" srcOrd="4" destOrd="0" parTransId="{0DEE782C-4706-4B97-9368-6F0B6423E80C}" sibTransId="{4348C835-CAB9-4624-87D0-DF9C82E3D6AE}"/>
    <dgm:cxn modelId="{403B88E9-E9F0-4400-8DB5-111D0677D79A}" srcId="{196DF246-E371-40B3-82EB-1358D6079811}" destId="{DB80AEAA-70FC-4684-B10A-25E8BAEE0D65}" srcOrd="0" destOrd="0" parTransId="{3D26C354-9ABB-4228-BBC1-C29D2F436C49}" sibTransId="{D9B219AC-CB4F-414C-8914-D977D633261C}"/>
    <dgm:cxn modelId="{5B78DA1C-8272-4C19-97AB-3A1897D37098}" type="presOf" srcId="{196DF246-E371-40B3-82EB-1358D6079811}" destId="{7DE41C6A-FDA8-428A-A8E5-FC4801457248}" srcOrd="0" destOrd="0" presId="urn:microsoft.com/office/officeart/2005/8/layout/vList2"/>
    <dgm:cxn modelId="{04FABD1A-A829-4AC0-BE81-07F3D2F2FB05}" srcId="{DB80AEAA-70FC-4684-B10A-25E8BAEE0D65}" destId="{23CA32C9-3AA3-4957-8D3A-2439892B9641}" srcOrd="2" destOrd="0" parTransId="{AD828B24-38D9-41CF-82F4-C451C99EDF4F}" sibTransId="{71B18163-CA71-4FC9-A0B7-0D0A18837360}"/>
    <dgm:cxn modelId="{0159855B-516C-44AC-8288-83117A89456A}" type="presOf" srcId="{C4896991-2F19-4DC0-8033-648108FB3F90}" destId="{C032EB89-C5A9-4F69-BBED-2499DA5871B1}" srcOrd="0" destOrd="3" presId="urn:microsoft.com/office/officeart/2005/8/layout/vList2"/>
    <dgm:cxn modelId="{AE478A25-9200-48BC-BF13-7B8F38AAEF60}" type="presOf" srcId="{2572804F-2D62-4226-8B77-5236A9D85421}" destId="{C032EB89-C5A9-4F69-BBED-2499DA5871B1}" srcOrd="0" destOrd="1" presId="urn:microsoft.com/office/officeart/2005/8/layout/vList2"/>
    <dgm:cxn modelId="{A07FFB5F-3B31-44E9-B208-D2C232305FB0}" type="presOf" srcId="{DB80AEAA-70FC-4684-B10A-25E8BAEE0D65}" destId="{0DE3B37A-1B91-4440-9A24-F7A23FF5D22C}" srcOrd="0" destOrd="0" presId="urn:microsoft.com/office/officeart/2005/8/layout/vList2"/>
    <dgm:cxn modelId="{C3A53ACE-9572-4EED-94C7-6543C6A5E1DA}" type="presOf" srcId="{5C7E614C-6122-4B8E-9C75-D0015EC57318}" destId="{C032EB89-C5A9-4F69-BBED-2499DA5871B1}" srcOrd="0" destOrd="0" presId="urn:microsoft.com/office/officeart/2005/8/layout/vList2"/>
    <dgm:cxn modelId="{0C12E292-43A0-439C-A64B-B3D40192BB5D}" srcId="{DB80AEAA-70FC-4684-B10A-25E8BAEE0D65}" destId="{5C7E614C-6122-4B8E-9C75-D0015EC57318}" srcOrd="0" destOrd="0" parTransId="{0730B3BB-34D9-4504-8F41-F5EE20B9535B}" sibTransId="{49913478-1148-4E08-B062-97C9F8E57262}"/>
    <dgm:cxn modelId="{DF790F47-9578-4C0C-AF1F-B5730920CE6A}" srcId="{DB80AEAA-70FC-4684-B10A-25E8BAEE0D65}" destId="{C4896991-2F19-4DC0-8033-648108FB3F90}" srcOrd="3" destOrd="0" parTransId="{2C38C43D-83BA-4930-9B35-40F34077EC08}" sibTransId="{05216DBC-8435-43D4-B7E8-AE1875405A61}"/>
    <dgm:cxn modelId="{C1F0F2A6-9D63-46AA-A3FE-547E26122156}" type="presParOf" srcId="{7DE41C6A-FDA8-428A-A8E5-FC4801457248}" destId="{0DE3B37A-1B91-4440-9A24-F7A23FF5D22C}" srcOrd="0" destOrd="0" presId="urn:microsoft.com/office/officeart/2005/8/layout/vList2"/>
    <dgm:cxn modelId="{7C176CF2-C5D9-4CFA-98D9-E0B57D3681B0}" type="presParOf" srcId="{7DE41C6A-FDA8-428A-A8E5-FC4801457248}" destId="{C032EB89-C5A9-4F69-BBED-2499DA5871B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A88EAB-2EBF-42D7-A76D-0482196F1F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B130267-090F-4B11-8FB1-A188A0D96E0B}">
      <dgm:prSet custT="1"/>
      <dgm:spPr/>
      <dgm:t>
        <a:bodyPr/>
        <a:lstStyle/>
        <a:p>
          <a:pPr rtl="0"/>
          <a:r>
            <a:rPr lang="de-DE" sz="1400" b="1" dirty="0" smtClean="0">
              <a:latin typeface="Arial" panose="020B0604020202020204" pitchFamily="34" charset="0"/>
              <a:cs typeface="Arial" panose="020B0604020202020204" pitchFamily="34" charset="0"/>
            </a:rPr>
            <a:t>Kolben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AE9EFD-70B1-4510-83C9-A1D1CF5F05DC}" type="parTrans" cxnId="{3CDC0C99-FC6F-4A87-B63C-5B4246EEA8BB}">
      <dgm:prSet/>
      <dgm:spPr/>
      <dgm:t>
        <a:bodyPr/>
        <a:lstStyle/>
        <a:p>
          <a:endParaRPr lang="de-DE"/>
        </a:p>
      </dgm:t>
    </dgm:pt>
    <dgm:pt modelId="{35AF141C-0E8C-462E-99D7-ABB39F0FEBA2}" type="sibTrans" cxnId="{3CDC0C99-FC6F-4A87-B63C-5B4246EEA8BB}">
      <dgm:prSet/>
      <dgm:spPr/>
      <dgm:t>
        <a:bodyPr/>
        <a:lstStyle/>
        <a:p>
          <a:endParaRPr lang="de-DE"/>
        </a:p>
      </dgm:t>
    </dgm:pt>
    <dgm:pt modelId="{BA327B34-A299-4E3F-BA5A-6C45DE5B5FDA}">
      <dgm:prSet custT="1"/>
      <dgm:spPr/>
      <dgm:t>
        <a:bodyPr/>
        <a:lstStyle/>
        <a:p>
          <a:pPr rtl="0"/>
          <a:r>
            <a:rPr lang="de-DE" sz="1100" b="1" dirty="0" err="1" smtClean="0">
              <a:latin typeface="Arial" panose="020B0604020202020204" pitchFamily="34" charset="0"/>
              <a:cs typeface="Arial" panose="020B0604020202020204" pitchFamily="34" charset="0"/>
            </a:rPr>
            <a:t>Einhalskolben</a:t>
          </a:r>
          <a:endParaRPr lang="de-DE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AB697-6278-43BC-A872-B72230B1BBAF}" type="parTrans" cxnId="{A3A1FAA8-28D2-481A-AED2-0327FAD11032}">
      <dgm:prSet/>
      <dgm:spPr/>
      <dgm:t>
        <a:bodyPr/>
        <a:lstStyle/>
        <a:p>
          <a:endParaRPr lang="de-DE"/>
        </a:p>
      </dgm:t>
    </dgm:pt>
    <dgm:pt modelId="{D2367138-451C-4CA5-A26B-9E444A8C4052}" type="sibTrans" cxnId="{A3A1FAA8-28D2-481A-AED2-0327FAD11032}">
      <dgm:prSet/>
      <dgm:spPr/>
      <dgm:t>
        <a:bodyPr/>
        <a:lstStyle/>
        <a:p>
          <a:endParaRPr lang="de-DE"/>
        </a:p>
      </dgm:t>
    </dgm:pt>
    <dgm:pt modelId="{4363DC5C-56E0-4B5F-9F9A-7BD042696EEC}">
      <dgm:prSet custT="1"/>
      <dgm:spPr/>
      <dgm:t>
        <a:bodyPr/>
        <a:lstStyle/>
        <a:p>
          <a:pPr rtl="0"/>
          <a:r>
            <a:rPr lang="de-DE" sz="1100" b="1" dirty="0" smtClean="0">
              <a:latin typeface="Arial" panose="020B0604020202020204" pitchFamily="34" charset="0"/>
              <a:cs typeface="Arial" panose="020B0604020202020204" pitchFamily="34" charset="0"/>
            </a:rPr>
            <a:t>Mehrhalskolben</a:t>
          </a:r>
          <a:endParaRPr lang="de-DE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8AA042-4BC1-473A-94FD-F9AE03AAF36C}" type="parTrans" cxnId="{F667CA9A-93F2-4B6D-97DD-FB6831A0E479}">
      <dgm:prSet/>
      <dgm:spPr/>
      <dgm:t>
        <a:bodyPr/>
        <a:lstStyle/>
        <a:p>
          <a:endParaRPr lang="de-DE"/>
        </a:p>
      </dgm:t>
    </dgm:pt>
    <dgm:pt modelId="{D482DADF-9FA7-43BC-AB20-949B2F9B768C}" type="sibTrans" cxnId="{F667CA9A-93F2-4B6D-97DD-FB6831A0E479}">
      <dgm:prSet/>
      <dgm:spPr/>
      <dgm:t>
        <a:bodyPr/>
        <a:lstStyle/>
        <a:p>
          <a:endParaRPr lang="de-DE"/>
        </a:p>
      </dgm:t>
    </dgm:pt>
    <dgm:pt modelId="{645F5721-71BF-4BDF-AA70-B9EE791D73B1}" type="pres">
      <dgm:prSet presAssocID="{B9A88EAB-2EBF-42D7-A76D-0482196F1F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A81CA80-47C5-4C98-BB56-D90927515505}" type="pres">
      <dgm:prSet presAssocID="{DB130267-090F-4B11-8FB1-A188A0D96E0B}" presName="parentText" presStyleLbl="node1" presStyleIdx="0" presStyleCnt="1" custScaleY="54298" custLinFactNeighborX="29895" custLinFactNeighborY="-57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6BE39C-4D47-4460-A2F3-6A37D439F1FA}" type="pres">
      <dgm:prSet presAssocID="{DB130267-090F-4B11-8FB1-A188A0D96E0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667CA9A-93F2-4B6D-97DD-FB6831A0E479}" srcId="{DB130267-090F-4B11-8FB1-A188A0D96E0B}" destId="{4363DC5C-56E0-4B5F-9F9A-7BD042696EEC}" srcOrd="1" destOrd="0" parTransId="{EB8AA042-4BC1-473A-94FD-F9AE03AAF36C}" sibTransId="{D482DADF-9FA7-43BC-AB20-949B2F9B768C}"/>
    <dgm:cxn modelId="{34F6F0CC-9967-4CD2-9D02-17CF6487DBA5}" type="presOf" srcId="{DB130267-090F-4B11-8FB1-A188A0D96E0B}" destId="{9A81CA80-47C5-4C98-BB56-D90927515505}" srcOrd="0" destOrd="0" presId="urn:microsoft.com/office/officeart/2005/8/layout/vList2"/>
    <dgm:cxn modelId="{3CDC0C99-FC6F-4A87-B63C-5B4246EEA8BB}" srcId="{B9A88EAB-2EBF-42D7-A76D-0482196F1F8C}" destId="{DB130267-090F-4B11-8FB1-A188A0D96E0B}" srcOrd="0" destOrd="0" parTransId="{DAAE9EFD-70B1-4510-83C9-A1D1CF5F05DC}" sibTransId="{35AF141C-0E8C-462E-99D7-ABB39F0FEBA2}"/>
    <dgm:cxn modelId="{A3A1FAA8-28D2-481A-AED2-0327FAD11032}" srcId="{DB130267-090F-4B11-8FB1-A188A0D96E0B}" destId="{BA327B34-A299-4E3F-BA5A-6C45DE5B5FDA}" srcOrd="0" destOrd="0" parTransId="{D35AB697-6278-43BC-A872-B72230B1BBAF}" sibTransId="{D2367138-451C-4CA5-A26B-9E444A8C4052}"/>
    <dgm:cxn modelId="{D7281C81-7A10-4FC0-B35E-A1A81F64387F}" type="presOf" srcId="{4363DC5C-56E0-4B5F-9F9A-7BD042696EEC}" destId="{946BE39C-4D47-4460-A2F3-6A37D439F1FA}" srcOrd="0" destOrd="1" presId="urn:microsoft.com/office/officeart/2005/8/layout/vList2"/>
    <dgm:cxn modelId="{DAA73795-95E1-4B75-8ED5-F1AA0F7A9364}" type="presOf" srcId="{B9A88EAB-2EBF-42D7-A76D-0482196F1F8C}" destId="{645F5721-71BF-4BDF-AA70-B9EE791D73B1}" srcOrd="0" destOrd="0" presId="urn:microsoft.com/office/officeart/2005/8/layout/vList2"/>
    <dgm:cxn modelId="{4495A460-4A0E-49BB-A137-55866FA83F7C}" type="presOf" srcId="{BA327B34-A299-4E3F-BA5A-6C45DE5B5FDA}" destId="{946BE39C-4D47-4460-A2F3-6A37D439F1FA}" srcOrd="0" destOrd="0" presId="urn:microsoft.com/office/officeart/2005/8/layout/vList2"/>
    <dgm:cxn modelId="{EC1AD088-578B-495D-9827-4926CF34B72F}" type="presParOf" srcId="{645F5721-71BF-4BDF-AA70-B9EE791D73B1}" destId="{9A81CA80-47C5-4C98-BB56-D90927515505}" srcOrd="0" destOrd="0" presId="urn:microsoft.com/office/officeart/2005/8/layout/vList2"/>
    <dgm:cxn modelId="{27CAD5DB-0C8F-44E3-BB08-BABDAA29B5DE}" type="presParOf" srcId="{645F5721-71BF-4BDF-AA70-B9EE791D73B1}" destId="{946BE39C-4D47-4460-A2F3-6A37D439F1F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741B5A-05DA-4FCD-8FA7-5D6D3D7F92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693ECD47-CB9D-436B-85D3-54CA18093F85}">
      <dgm:prSet custT="1"/>
      <dgm:spPr/>
      <dgm:t>
        <a:bodyPr/>
        <a:lstStyle/>
        <a:p>
          <a:pPr rtl="0"/>
          <a:r>
            <a:rPr lang="de-DE" sz="1400" b="1" dirty="0" smtClean="0"/>
            <a:t>Scheide- und Tropftrichter/ Chromatografie</a:t>
          </a:r>
          <a:endParaRPr lang="de-DE" sz="1400" dirty="0"/>
        </a:p>
      </dgm:t>
    </dgm:pt>
    <dgm:pt modelId="{7B12E78F-D6FE-491A-94A2-8E40321C0342}" type="parTrans" cxnId="{2FD36028-7DFB-4C2B-8265-8AAC4AA90654}">
      <dgm:prSet/>
      <dgm:spPr/>
      <dgm:t>
        <a:bodyPr/>
        <a:lstStyle/>
        <a:p>
          <a:endParaRPr lang="de-DE"/>
        </a:p>
      </dgm:t>
    </dgm:pt>
    <dgm:pt modelId="{A5A0842D-D13B-4A8D-B0CC-4833C0FD142D}" type="sibTrans" cxnId="{2FD36028-7DFB-4C2B-8265-8AAC4AA90654}">
      <dgm:prSet/>
      <dgm:spPr/>
      <dgm:t>
        <a:bodyPr/>
        <a:lstStyle/>
        <a:p>
          <a:endParaRPr lang="de-DE"/>
        </a:p>
      </dgm:t>
    </dgm:pt>
    <dgm:pt modelId="{07CC0B6D-656D-49C0-B5A1-E344269E8F21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Scheidetrichter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A9BFF-871C-4DCD-AF71-006ECBB9A419}" type="parTrans" cxnId="{5000239F-0E03-4146-8F8F-1D8D14B7D882}">
      <dgm:prSet/>
      <dgm:spPr/>
      <dgm:t>
        <a:bodyPr/>
        <a:lstStyle/>
        <a:p>
          <a:endParaRPr lang="de-DE"/>
        </a:p>
      </dgm:t>
    </dgm:pt>
    <dgm:pt modelId="{939CEAF5-3C45-4447-9BB8-5E5336509F2D}" type="sibTrans" cxnId="{5000239F-0E03-4146-8F8F-1D8D14B7D882}">
      <dgm:prSet/>
      <dgm:spPr/>
      <dgm:t>
        <a:bodyPr/>
        <a:lstStyle/>
        <a:p>
          <a:endParaRPr lang="de-DE"/>
        </a:p>
      </dgm:t>
    </dgm:pt>
    <dgm:pt modelId="{B353EE78-C479-4562-8E50-C4D51C86B2F6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Tropftrichter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AFE9D3-8D73-4D8B-87CE-38FE91C990FE}" type="parTrans" cxnId="{EE7D96C5-3E43-4B97-AC50-806A81530064}">
      <dgm:prSet/>
      <dgm:spPr/>
      <dgm:t>
        <a:bodyPr/>
        <a:lstStyle/>
        <a:p>
          <a:endParaRPr lang="de-DE"/>
        </a:p>
      </dgm:t>
    </dgm:pt>
    <dgm:pt modelId="{278EE718-37C7-4B09-AD77-05213B5E7BB5}" type="sibTrans" cxnId="{EE7D96C5-3E43-4B97-AC50-806A81530064}">
      <dgm:prSet/>
      <dgm:spPr/>
      <dgm:t>
        <a:bodyPr/>
        <a:lstStyle/>
        <a:p>
          <a:endParaRPr lang="de-DE"/>
        </a:p>
      </dgm:t>
    </dgm:pt>
    <dgm:pt modelId="{AE9DAFAA-CEA5-4C55-A82F-239681D14E4E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Chromatographie-Säulen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130BF1-E41F-40BA-8218-FB0CEF65A173}" type="parTrans" cxnId="{CBD4F011-FD27-4DCD-AE65-C23A66C4BE77}">
      <dgm:prSet/>
      <dgm:spPr/>
      <dgm:t>
        <a:bodyPr/>
        <a:lstStyle/>
        <a:p>
          <a:endParaRPr lang="de-DE"/>
        </a:p>
      </dgm:t>
    </dgm:pt>
    <dgm:pt modelId="{189830A2-EB09-4290-A266-D7841ACC923E}" type="sibTrans" cxnId="{CBD4F011-FD27-4DCD-AE65-C23A66C4BE77}">
      <dgm:prSet/>
      <dgm:spPr/>
      <dgm:t>
        <a:bodyPr/>
        <a:lstStyle/>
        <a:p>
          <a:endParaRPr lang="de-DE"/>
        </a:p>
      </dgm:t>
    </dgm:pt>
    <dgm:pt modelId="{DAECC00A-2C01-481F-AA33-1AD88D857D8E}">
      <dgm:prSet/>
      <dgm:spPr/>
      <dgm:t>
        <a:bodyPr/>
        <a:lstStyle/>
        <a:p>
          <a:pPr rtl="0"/>
          <a:r>
            <a:rPr lang="de-DE" b="1" dirty="0" smtClean="0">
              <a:latin typeface="Arial" panose="020B0604020202020204" pitchFamily="34" charset="0"/>
              <a:cs typeface="Arial" panose="020B0604020202020204" pitchFamily="34" charset="0"/>
            </a:rPr>
            <a:t>-Zerstäuber</a:t>
          </a:r>
          <a:endParaRPr lang="de-D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FAE5AB-54E5-40F3-9C45-8FCD0558AAD0}" type="parTrans" cxnId="{66F6467B-4754-4F12-AE05-3B5E06A71B20}">
      <dgm:prSet/>
      <dgm:spPr/>
      <dgm:t>
        <a:bodyPr/>
        <a:lstStyle/>
        <a:p>
          <a:endParaRPr lang="de-DE"/>
        </a:p>
      </dgm:t>
    </dgm:pt>
    <dgm:pt modelId="{4AE05918-6019-48D2-AF52-7554CE65C935}" type="sibTrans" cxnId="{66F6467B-4754-4F12-AE05-3B5E06A71B20}">
      <dgm:prSet/>
      <dgm:spPr/>
      <dgm:t>
        <a:bodyPr/>
        <a:lstStyle/>
        <a:p>
          <a:endParaRPr lang="de-DE"/>
        </a:p>
      </dgm:t>
    </dgm:pt>
    <dgm:pt modelId="{8ABD937B-29F7-4B79-B946-3084A20CDA6A}" type="pres">
      <dgm:prSet presAssocID="{7D741B5A-05DA-4FCD-8FA7-5D6D3D7F92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9B03EA5-3E68-4D4E-92BB-41DE1751D436}" type="pres">
      <dgm:prSet presAssocID="{693ECD47-CB9D-436B-85D3-54CA18093F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51B1C2D-3F14-42D8-A717-00290F78538F}" type="pres">
      <dgm:prSet presAssocID="{693ECD47-CB9D-436B-85D3-54CA18093F8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D1763AF-E011-4C38-A250-A9274E5CC9A9}" type="presOf" srcId="{AE9DAFAA-CEA5-4C55-A82F-239681D14E4E}" destId="{251B1C2D-3F14-42D8-A717-00290F78538F}" srcOrd="0" destOrd="2" presId="urn:microsoft.com/office/officeart/2005/8/layout/vList2"/>
    <dgm:cxn modelId="{2FD36028-7DFB-4C2B-8265-8AAC4AA90654}" srcId="{7D741B5A-05DA-4FCD-8FA7-5D6D3D7F9247}" destId="{693ECD47-CB9D-436B-85D3-54CA18093F85}" srcOrd="0" destOrd="0" parTransId="{7B12E78F-D6FE-491A-94A2-8E40321C0342}" sibTransId="{A5A0842D-D13B-4A8D-B0CC-4833C0FD142D}"/>
    <dgm:cxn modelId="{19C8706E-CA92-4072-B735-7D364D88665F}" type="presOf" srcId="{7D741B5A-05DA-4FCD-8FA7-5D6D3D7F9247}" destId="{8ABD937B-29F7-4B79-B946-3084A20CDA6A}" srcOrd="0" destOrd="0" presId="urn:microsoft.com/office/officeart/2005/8/layout/vList2"/>
    <dgm:cxn modelId="{5EEF2CAB-80C2-4741-ADDE-868321CBC3A6}" type="presOf" srcId="{DAECC00A-2C01-481F-AA33-1AD88D857D8E}" destId="{251B1C2D-3F14-42D8-A717-00290F78538F}" srcOrd="0" destOrd="3" presId="urn:microsoft.com/office/officeart/2005/8/layout/vList2"/>
    <dgm:cxn modelId="{9553CD44-3378-45F5-A38A-C48C898E8C18}" type="presOf" srcId="{07CC0B6D-656D-49C0-B5A1-E344269E8F21}" destId="{251B1C2D-3F14-42D8-A717-00290F78538F}" srcOrd="0" destOrd="0" presId="urn:microsoft.com/office/officeart/2005/8/layout/vList2"/>
    <dgm:cxn modelId="{A6C290DB-FE60-46AB-9860-F6C6A2714B20}" type="presOf" srcId="{B353EE78-C479-4562-8E50-C4D51C86B2F6}" destId="{251B1C2D-3F14-42D8-A717-00290F78538F}" srcOrd="0" destOrd="1" presId="urn:microsoft.com/office/officeart/2005/8/layout/vList2"/>
    <dgm:cxn modelId="{66F6467B-4754-4F12-AE05-3B5E06A71B20}" srcId="{693ECD47-CB9D-436B-85D3-54CA18093F85}" destId="{DAECC00A-2C01-481F-AA33-1AD88D857D8E}" srcOrd="3" destOrd="0" parTransId="{B8FAE5AB-54E5-40F3-9C45-8FCD0558AAD0}" sibTransId="{4AE05918-6019-48D2-AF52-7554CE65C935}"/>
    <dgm:cxn modelId="{D9D1468C-3537-4ED3-B8AE-72D49EDBD0AA}" type="presOf" srcId="{693ECD47-CB9D-436B-85D3-54CA18093F85}" destId="{A9B03EA5-3E68-4D4E-92BB-41DE1751D436}" srcOrd="0" destOrd="0" presId="urn:microsoft.com/office/officeart/2005/8/layout/vList2"/>
    <dgm:cxn modelId="{5000239F-0E03-4146-8F8F-1D8D14B7D882}" srcId="{693ECD47-CB9D-436B-85D3-54CA18093F85}" destId="{07CC0B6D-656D-49C0-B5A1-E344269E8F21}" srcOrd="0" destOrd="0" parTransId="{E36A9BFF-871C-4DCD-AF71-006ECBB9A419}" sibTransId="{939CEAF5-3C45-4447-9BB8-5E5336509F2D}"/>
    <dgm:cxn modelId="{EE7D96C5-3E43-4B97-AC50-806A81530064}" srcId="{693ECD47-CB9D-436B-85D3-54CA18093F85}" destId="{B353EE78-C479-4562-8E50-C4D51C86B2F6}" srcOrd="1" destOrd="0" parTransId="{5EAFE9D3-8D73-4D8B-87CE-38FE91C990FE}" sibTransId="{278EE718-37C7-4B09-AD77-05213B5E7BB5}"/>
    <dgm:cxn modelId="{CBD4F011-FD27-4DCD-AE65-C23A66C4BE77}" srcId="{693ECD47-CB9D-436B-85D3-54CA18093F85}" destId="{AE9DAFAA-CEA5-4C55-A82F-239681D14E4E}" srcOrd="2" destOrd="0" parTransId="{54130BF1-E41F-40BA-8218-FB0CEF65A173}" sibTransId="{189830A2-EB09-4290-A266-D7841ACC923E}"/>
    <dgm:cxn modelId="{3E8F8704-89D4-45CD-9432-8A9E6FE4C287}" type="presParOf" srcId="{8ABD937B-29F7-4B79-B946-3084A20CDA6A}" destId="{A9B03EA5-3E68-4D4E-92BB-41DE1751D436}" srcOrd="0" destOrd="0" presId="urn:microsoft.com/office/officeart/2005/8/layout/vList2"/>
    <dgm:cxn modelId="{5CA52718-4C38-4448-AFC7-88049837AC72}" type="presParOf" srcId="{8ABD937B-29F7-4B79-B946-3084A20CDA6A}" destId="{251B1C2D-3F14-42D8-A717-00290F78538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0A3141-847D-44DC-BD7C-0D18152A25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7703CF9-C430-47A4-83FA-4C7EADB2FECE}">
      <dgm:prSet custT="1"/>
      <dgm:spPr/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Kühler und Bauelemente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58872-674A-4921-9120-456091FB4D21}" type="parTrans" cxnId="{123D76CF-4A95-4CB2-8D2C-B2772076FCB2}">
      <dgm:prSet/>
      <dgm:spPr/>
      <dgm:t>
        <a:bodyPr/>
        <a:lstStyle/>
        <a:p>
          <a:endParaRPr lang="de-DE"/>
        </a:p>
      </dgm:t>
    </dgm:pt>
    <dgm:pt modelId="{DBB53F34-C521-4C27-90E2-1D211A507E9C}" type="sibTrans" cxnId="{123D76CF-4A95-4CB2-8D2C-B2772076FCB2}">
      <dgm:prSet/>
      <dgm:spPr/>
      <dgm:t>
        <a:bodyPr/>
        <a:lstStyle/>
        <a:p>
          <a:endParaRPr lang="de-DE"/>
        </a:p>
      </dgm:t>
    </dgm:pt>
    <dgm:pt modelId="{5B88D0FB-FEB3-4502-BAD1-2AE3719B95D5}" type="pres">
      <dgm:prSet presAssocID="{620A3141-847D-44DC-BD7C-0D18152A25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CCD068C-91F2-42BC-9D4E-9275106742E6}" type="pres">
      <dgm:prSet presAssocID="{47703CF9-C430-47A4-83FA-4C7EADB2FECE}" presName="parentText" presStyleLbl="node1" presStyleIdx="0" presStyleCnt="1" custScaleY="232874" custLinFactNeighborX="0" custLinFactNeighborY="156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23D76CF-4A95-4CB2-8D2C-B2772076FCB2}" srcId="{620A3141-847D-44DC-BD7C-0D18152A255C}" destId="{47703CF9-C430-47A4-83FA-4C7EADB2FECE}" srcOrd="0" destOrd="0" parTransId="{F6F58872-674A-4921-9120-456091FB4D21}" sibTransId="{DBB53F34-C521-4C27-90E2-1D211A507E9C}"/>
    <dgm:cxn modelId="{01A2E791-BB51-42BC-8881-1FC60163B191}" type="presOf" srcId="{47703CF9-C430-47A4-83FA-4C7EADB2FECE}" destId="{8CCD068C-91F2-42BC-9D4E-9275106742E6}" srcOrd="0" destOrd="0" presId="urn:microsoft.com/office/officeart/2005/8/layout/vList2"/>
    <dgm:cxn modelId="{5C870131-4663-4B86-84C5-E75AA912B7B8}" type="presOf" srcId="{620A3141-847D-44DC-BD7C-0D18152A255C}" destId="{5B88D0FB-FEB3-4502-BAD1-2AE3719B95D5}" srcOrd="0" destOrd="0" presId="urn:microsoft.com/office/officeart/2005/8/layout/vList2"/>
    <dgm:cxn modelId="{13161625-51A3-4D54-A7E7-0CF15562988F}" type="presParOf" srcId="{5B88D0FB-FEB3-4502-BAD1-2AE3719B95D5}" destId="{8CCD068C-91F2-42BC-9D4E-9275106742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E483BE-C502-4664-A25D-5722BA727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62B6B747-5258-4CA2-9E0D-496D27DA9154}">
      <dgm:prSet custT="1"/>
      <dgm:spPr/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Extraktionsapparate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7DC78D-8416-4282-A123-E1F13FCF7428}" type="parTrans" cxnId="{5DA3C696-ED77-43FC-BAC9-F2B86E4051CC}">
      <dgm:prSet/>
      <dgm:spPr/>
      <dgm:t>
        <a:bodyPr/>
        <a:lstStyle/>
        <a:p>
          <a:endParaRPr lang="de-DE"/>
        </a:p>
      </dgm:t>
    </dgm:pt>
    <dgm:pt modelId="{D514F53F-2CA4-4F82-8528-9F3607B30629}" type="sibTrans" cxnId="{5DA3C696-ED77-43FC-BAC9-F2B86E4051CC}">
      <dgm:prSet/>
      <dgm:spPr/>
      <dgm:t>
        <a:bodyPr/>
        <a:lstStyle/>
        <a:p>
          <a:endParaRPr lang="de-DE"/>
        </a:p>
      </dgm:t>
    </dgm:pt>
    <dgm:pt modelId="{04071E24-DD3E-43CE-B1AD-1AB7DFAA40EA}" type="pres">
      <dgm:prSet presAssocID="{EEE483BE-C502-4664-A25D-5722BA727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B5614C6-662B-48B0-B933-1C28514A3FB4}" type="pres">
      <dgm:prSet presAssocID="{62B6B747-5258-4CA2-9E0D-496D27DA915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5D22577-076D-4AB5-9F7C-3C8BF93B540B}" type="presOf" srcId="{62B6B747-5258-4CA2-9E0D-496D27DA9154}" destId="{FB5614C6-662B-48B0-B933-1C28514A3FB4}" srcOrd="0" destOrd="0" presId="urn:microsoft.com/office/officeart/2005/8/layout/vList2"/>
    <dgm:cxn modelId="{5DA3C696-ED77-43FC-BAC9-F2B86E4051CC}" srcId="{EEE483BE-C502-4664-A25D-5722BA7276A5}" destId="{62B6B747-5258-4CA2-9E0D-496D27DA9154}" srcOrd="0" destOrd="0" parTransId="{8B7DC78D-8416-4282-A123-E1F13FCF7428}" sibTransId="{D514F53F-2CA4-4F82-8528-9F3607B30629}"/>
    <dgm:cxn modelId="{AF97C5FA-3BE7-4743-A962-B19DA0AF8386}" type="presOf" srcId="{EEE483BE-C502-4664-A25D-5722BA7276A5}" destId="{04071E24-DD3E-43CE-B1AD-1AB7DFAA40EA}" srcOrd="0" destOrd="0" presId="urn:microsoft.com/office/officeart/2005/8/layout/vList2"/>
    <dgm:cxn modelId="{C45A8842-3A40-43C3-A002-5FC7A4FEEA09}" type="presParOf" srcId="{04071E24-DD3E-43CE-B1AD-1AB7DFAA40EA}" destId="{FB5614C6-662B-48B0-B933-1C28514A3FB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26C7DB-6D69-46D2-B011-04305F4CB6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E5BAB46B-F766-4E6F-8451-752473EF9921}">
      <dgm:prSet custT="1"/>
      <dgm:spPr/>
      <dgm:t>
        <a:bodyPr/>
        <a:lstStyle/>
        <a:p>
          <a:pPr rtl="0"/>
          <a:r>
            <a:rPr lang="de-DE" sz="1400" dirty="0" smtClean="0">
              <a:latin typeface="Arial" panose="020B0604020202020204" pitchFamily="34" charset="0"/>
              <a:cs typeface="Arial" panose="020B0604020202020204" pitchFamily="34" charset="0"/>
            </a:rPr>
            <a:t>Allgemeines Laborzubehör</a:t>
          </a:r>
          <a:endParaRPr lang="de-D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53ED85-AF03-4A03-A71E-925F5BDA04A0}" type="parTrans" cxnId="{81FC2A2C-E51A-4C49-9CBD-1FA60FC91ACC}">
      <dgm:prSet/>
      <dgm:spPr/>
      <dgm:t>
        <a:bodyPr/>
        <a:lstStyle/>
        <a:p>
          <a:endParaRPr lang="de-DE"/>
        </a:p>
      </dgm:t>
    </dgm:pt>
    <dgm:pt modelId="{B9B56CF3-867C-4840-AD91-DE17D66B270A}" type="sibTrans" cxnId="{81FC2A2C-E51A-4C49-9CBD-1FA60FC91ACC}">
      <dgm:prSet/>
      <dgm:spPr/>
      <dgm:t>
        <a:bodyPr/>
        <a:lstStyle/>
        <a:p>
          <a:endParaRPr lang="de-DE"/>
        </a:p>
      </dgm:t>
    </dgm:pt>
    <dgm:pt modelId="{AED7A3AB-C4F8-4987-BD3B-D5E7C15F8F43}" type="pres">
      <dgm:prSet presAssocID="{3D26C7DB-6D69-46D2-B011-04305F4CB6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3B97702-CEA8-4C27-A637-88494A8C4881}" type="pres">
      <dgm:prSet presAssocID="{E5BAB46B-F766-4E6F-8451-752473EF9921}" presName="parentText" presStyleLbl="node1" presStyleIdx="0" presStyleCnt="1" custLinFactNeighborX="-7986" custLinFactNeighborY="-183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396B17D-B994-4060-BE31-B972CC88EA55}" type="presOf" srcId="{3D26C7DB-6D69-46D2-B011-04305F4CB622}" destId="{AED7A3AB-C4F8-4987-BD3B-D5E7C15F8F43}" srcOrd="0" destOrd="0" presId="urn:microsoft.com/office/officeart/2005/8/layout/vList2"/>
    <dgm:cxn modelId="{81FC2A2C-E51A-4C49-9CBD-1FA60FC91ACC}" srcId="{3D26C7DB-6D69-46D2-B011-04305F4CB622}" destId="{E5BAB46B-F766-4E6F-8451-752473EF9921}" srcOrd="0" destOrd="0" parTransId="{AB53ED85-AF03-4A03-A71E-925F5BDA04A0}" sibTransId="{B9B56CF3-867C-4840-AD91-DE17D66B270A}"/>
    <dgm:cxn modelId="{E6EB831B-E922-4D6A-9129-EBEF0DF79371}" type="presOf" srcId="{E5BAB46B-F766-4E6F-8451-752473EF9921}" destId="{D3B97702-CEA8-4C27-A637-88494A8C4881}" srcOrd="0" destOrd="0" presId="urn:microsoft.com/office/officeart/2005/8/layout/vList2"/>
    <dgm:cxn modelId="{F8FF6BC3-AF25-419A-86CC-B646E1695317}" type="presParOf" srcId="{AED7A3AB-C4F8-4987-BD3B-D5E7C15F8F43}" destId="{D3B97702-CEA8-4C27-A637-88494A8C48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9CC4C-27A9-460B-82F3-E4BE81090413}">
      <dsp:nvSpPr>
        <dsp:cNvPr id="0" name=""/>
        <dsp:cNvSpPr/>
      </dsp:nvSpPr>
      <dsp:spPr>
        <a:xfrm>
          <a:off x="0" y="64706"/>
          <a:ext cx="7560072" cy="491399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Qualität von Anfang an – Meilensteine von 1931 bis heute</a:t>
          </a:r>
          <a:endParaRPr lang="de-DE" sz="2100" kern="1200" dirty="0"/>
        </a:p>
      </dsp:txBody>
      <dsp:txXfrm>
        <a:off x="23988" y="88694"/>
        <a:ext cx="7512096" cy="443423"/>
      </dsp:txXfrm>
    </dsp:sp>
    <dsp:sp modelId="{25B9F27C-A83F-4097-B94E-215B1A0DF6E2}">
      <dsp:nvSpPr>
        <dsp:cNvPr id="0" name=""/>
        <dsp:cNvSpPr/>
      </dsp:nvSpPr>
      <dsp:spPr>
        <a:xfrm>
          <a:off x="0" y="616586"/>
          <a:ext cx="7560072" cy="491399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Lenz® Laborglas - Wer sind wir heute?</a:t>
          </a:r>
          <a:endParaRPr lang="de-DE" sz="2100" kern="1200" dirty="0"/>
        </a:p>
      </dsp:txBody>
      <dsp:txXfrm>
        <a:off x="23988" y="640574"/>
        <a:ext cx="7512096" cy="443423"/>
      </dsp:txXfrm>
    </dsp:sp>
    <dsp:sp modelId="{99F1C699-422B-44B9-808B-8A57758FD0D9}">
      <dsp:nvSpPr>
        <dsp:cNvPr id="0" name=""/>
        <dsp:cNvSpPr/>
      </dsp:nvSpPr>
      <dsp:spPr>
        <a:xfrm>
          <a:off x="0" y="1166191"/>
          <a:ext cx="7560072" cy="491399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Produktgruppen/ Lieferprogramm</a:t>
          </a:r>
          <a:endParaRPr lang="de-DE" sz="2100" kern="1200" dirty="0"/>
        </a:p>
      </dsp:txBody>
      <dsp:txXfrm>
        <a:off x="23988" y="1190179"/>
        <a:ext cx="7512096" cy="443423"/>
      </dsp:txXfrm>
    </dsp:sp>
    <dsp:sp modelId="{79437976-8C17-42D0-8F1B-CEB350D3162E}">
      <dsp:nvSpPr>
        <dsp:cNvPr id="0" name=""/>
        <dsp:cNvSpPr/>
      </dsp:nvSpPr>
      <dsp:spPr>
        <a:xfrm>
          <a:off x="0" y="1728663"/>
          <a:ext cx="7560072" cy="591557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Lenz® weltweit</a:t>
          </a:r>
          <a:endParaRPr lang="de-DE" sz="2100" kern="1200" dirty="0"/>
        </a:p>
      </dsp:txBody>
      <dsp:txXfrm>
        <a:off x="28877" y="1757540"/>
        <a:ext cx="7502318" cy="533803"/>
      </dsp:txXfrm>
    </dsp:sp>
    <dsp:sp modelId="{C918FC2B-E153-4873-BDF2-FE7847629028}">
      <dsp:nvSpPr>
        <dsp:cNvPr id="0" name=""/>
        <dsp:cNvSpPr/>
      </dsp:nvSpPr>
      <dsp:spPr>
        <a:xfrm>
          <a:off x="0" y="2372383"/>
          <a:ext cx="7560072" cy="491399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Vertriebspartner</a:t>
          </a:r>
          <a:endParaRPr lang="de-DE" sz="2100" kern="1200" dirty="0"/>
        </a:p>
      </dsp:txBody>
      <dsp:txXfrm>
        <a:off x="23988" y="2396371"/>
        <a:ext cx="7512096" cy="443423"/>
      </dsp:txXfrm>
    </dsp:sp>
    <dsp:sp modelId="{B45148D5-03BF-42F0-87D6-E812DC487B46}">
      <dsp:nvSpPr>
        <dsp:cNvPr id="0" name=""/>
        <dsp:cNvSpPr/>
      </dsp:nvSpPr>
      <dsp:spPr>
        <a:xfrm>
          <a:off x="0" y="2924263"/>
          <a:ext cx="7560072" cy="491399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dirty="0" smtClean="0"/>
            <a:t>Messen</a:t>
          </a:r>
          <a:endParaRPr lang="de-DE" sz="2100" kern="1200" dirty="0"/>
        </a:p>
      </dsp:txBody>
      <dsp:txXfrm>
        <a:off x="23988" y="2948251"/>
        <a:ext cx="7512096" cy="443423"/>
      </dsp:txXfrm>
    </dsp:sp>
    <dsp:sp modelId="{868BA9A8-3DD8-457D-A35E-E136FD0A8C7D}">
      <dsp:nvSpPr>
        <dsp:cNvPr id="0" name=""/>
        <dsp:cNvSpPr/>
      </dsp:nvSpPr>
      <dsp:spPr>
        <a:xfrm>
          <a:off x="0" y="3471951"/>
          <a:ext cx="7560072" cy="491399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b="1" kern="1200" smtClean="0"/>
            <a:t>Imagefilm</a:t>
          </a:r>
          <a:endParaRPr lang="de-DE" sz="2100" kern="1200"/>
        </a:p>
      </dsp:txBody>
      <dsp:txXfrm>
        <a:off x="23988" y="3495939"/>
        <a:ext cx="7512096" cy="4434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6C131-0B25-4BF5-B602-8DC5C061D917}">
      <dsp:nvSpPr>
        <dsp:cNvPr id="0" name=""/>
        <dsp:cNvSpPr/>
      </dsp:nvSpPr>
      <dsp:spPr>
        <a:xfrm>
          <a:off x="0" y="6408"/>
          <a:ext cx="1560224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Reaktionsgefäße und Zubehör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70" y="37478"/>
        <a:ext cx="1498084" cy="5743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0F13A-EA82-48F5-93FD-50EFEAFD2067}">
      <dsp:nvSpPr>
        <dsp:cNvPr id="0" name=""/>
        <dsp:cNvSpPr/>
      </dsp:nvSpPr>
      <dsp:spPr>
        <a:xfrm>
          <a:off x="0" y="32229"/>
          <a:ext cx="1368152" cy="134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54145-4A94-4CAB-A160-1C51AA215B24}">
      <dsp:nvSpPr>
        <dsp:cNvPr id="0" name=""/>
        <dsp:cNvSpPr/>
      </dsp:nvSpPr>
      <dsp:spPr>
        <a:xfrm>
          <a:off x="68407" y="24"/>
          <a:ext cx="957706" cy="158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9" tIns="0" rIns="36199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500" kern="1200" dirty="0" smtClean="0"/>
            <a:t>Großes </a:t>
          </a:r>
          <a:r>
            <a:rPr lang="de-DE" sz="500" kern="1200" dirty="0" err="1" smtClean="0"/>
            <a:t>Know-How</a:t>
          </a:r>
          <a:r>
            <a:rPr lang="de-DE" sz="500" kern="1200" dirty="0" smtClean="0"/>
            <a:t> und Erfahrung </a:t>
          </a:r>
          <a:endParaRPr lang="de-DE" sz="500" kern="1200" dirty="0"/>
        </a:p>
      </dsp:txBody>
      <dsp:txXfrm>
        <a:off x="69178" y="795"/>
        <a:ext cx="956164" cy="14259"/>
      </dsp:txXfrm>
    </dsp:sp>
    <dsp:sp modelId="{CB43D7A3-A5FC-4F32-B008-24AE21AAFF63}">
      <dsp:nvSpPr>
        <dsp:cNvPr id="0" name=""/>
        <dsp:cNvSpPr/>
      </dsp:nvSpPr>
      <dsp:spPr>
        <a:xfrm>
          <a:off x="0" y="32205"/>
          <a:ext cx="1368152" cy="134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1EF3D-7650-48EC-9DFD-965ED743CB5A}">
      <dsp:nvSpPr>
        <dsp:cNvPr id="0" name=""/>
        <dsp:cNvSpPr/>
      </dsp:nvSpPr>
      <dsp:spPr>
        <a:xfrm>
          <a:off x="68407" y="24304"/>
          <a:ext cx="957706" cy="158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9" tIns="0" rIns="36199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69178" y="25075"/>
        <a:ext cx="956164" cy="142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7934C-607E-45EC-B1E6-79EA230B3819}">
      <dsp:nvSpPr>
        <dsp:cNvPr id="0" name=""/>
        <dsp:cNvSpPr/>
      </dsp:nvSpPr>
      <dsp:spPr>
        <a:xfrm>
          <a:off x="0" y="486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Großes </a:t>
          </a:r>
          <a:r>
            <a:rPr lang="de-DE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Know-How</a:t>
          </a: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und jahrzehntelange Erfahrung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12683"/>
        <a:ext cx="6245986" cy="225464"/>
      </dsp:txXfrm>
    </dsp:sp>
    <dsp:sp modelId="{B734F481-4B19-4D01-807D-168B65C1CAAC}">
      <dsp:nvSpPr>
        <dsp:cNvPr id="0" name=""/>
        <dsp:cNvSpPr/>
      </dsp:nvSpPr>
      <dsp:spPr>
        <a:xfrm>
          <a:off x="0" y="261327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Qualifizierte Mitarbeiter und hoher Anteil an gelernten Fachkräften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273524"/>
        <a:ext cx="6245986" cy="225464"/>
      </dsp:txXfrm>
    </dsp:sp>
    <dsp:sp modelId="{EFBE0F61-778C-4405-8576-C48E7E868ADB}">
      <dsp:nvSpPr>
        <dsp:cNvPr id="0" name=""/>
        <dsp:cNvSpPr/>
      </dsp:nvSpPr>
      <dsp:spPr>
        <a:xfrm>
          <a:off x="0" y="522169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Hervorragende Produktqualität und ständige Qualitätskontrolle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534366"/>
        <a:ext cx="6245986" cy="225464"/>
      </dsp:txXfrm>
    </dsp:sp>
    <dsp:sp modelId="{92561DA2-50C1-4DD1-B033-6149EFC4763E}">
      <dsp:nvSpPr>
        <dsp:cNvPr id="0" name=""/>
        <dsp:cNvSpPr/>
      </dsp:nvSpPr>
      <dsp:spPr>
        <a:xfrm>
          <a:off x="0" y="783011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Orientierung am neuesten Stand der Verarbeitungstechnologie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795208"/>
        <a:ext cx="6245986" cy="225464"/>
      </dsp:txXfrm>
    </dsp:sp>
    <dsp:sp modelId="{E3A3EFF9-43EA-4DF9-8F1C-794C2F06B759}">
      <dsp:nvSpPr>
        <dsp:cNvPr id="0" name=""/>
        <dsp:cNvSpPr/>
      </dsp:nvSpPr>
      <dsp:spPr>
        <a:xfrm>
          <a:off x="0" y="1043853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Umfangreiches</a:t>
          </a:r>
          <a:r>
            <a:rPr lang="de-DE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Produktsortiment</a:t>
          </a:r>
          <a:r>
            <a:rPr lang="de-DE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über</a:t>
          </a:r>
          <a:r>
            <a:rPr lang="de-DE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10.000</a:t>
          </a:r>
          <a:r>
            <a:rPr lang="de-DE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Standardartikel</a:t>
          </a:r>
          <a:r>
            <a:rPr lang="de-DE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de-DE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1056050"/>
        <a:ext cx="6245986" cy="225464"/>
      </dsp:txXfrm>
    </dsp:sp>
    <dsp:sp modelId="{E030EF2A-3E52-43FA-8DBB-B5DC2BEC0929}">
      <dsp:nvSpPr>
        <dsp:cNvPr id="0" name=""/>
        <dsp:cNvSpPr/>
      </dsp:nvSpPr>
      <dsp:spPr>
        <a:xfrm>
          <a:off x="0" y="1304695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Produktion von Sonderanfertigungen und OEM-Produkten 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1316892"/>
        <a:ext cx="6245986" cy="225464"/>
      </dsp:txXfrm>
    </dsp:sp>
    <dsp:sp modelId="{F3481217-3955-4B0D-A7E8-9883DFCDACBC}">
      <dsp:nvSpPr>
        <dsp:cNvPr id="0" name=""/>
        <dsp:cNvSpPr/>
      </dsp:nvSpPr>
      <dsp:spPr>
        <a:xfrm>
          <a:off x="0" y="1566023"/>
          <a:ext cx="6270380" cy="249858"/>
        </a:xfrm>
        <a:prstGeom prst="roundRect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Inhabergeführtes Familienunternehmen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97" y="1578220"/>
        <a:ext cx="6245986" cy="225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9FF62-2545-45A3-B525-C0CFB0CCD549}">
      <dsp:nvSpPr>
        <dsp:cNvPr id="0" name=""/>
        <dsp:cNvSpPr/>
      </dsp:nvSpPr>
      <dsp:spPr>
        <a:xfrm>
          <a:off x="0" y="737861"/>
          <a:ext cx="8568952" cy="814075"/>
        </a:xfrm>
        <a:prstGeom prst="notchedRightArrow">
          <a:avLst/>
        </a:prstGeom>
        <a:solidFill>
          <a:srgbClr val="00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FBE88-2605-4442-B980-16B6C59A5BD9}">
      <dsp:nvSpPr>
        <dsp:cNvPr id="0" name=""/>
        <dsp:cNvSpPr/>
      </dsp:nvSpPr>
      <dsp:spPr>
        <a:xfrm>
          <a:off x="337952" y="290266"/>
          <a:ext cx="2382997" cy="6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de-DE" altLang="de-DE" sz="900" b="1" kern="1200" dirty="0" smtClean="0">
            <a:solidFill>
              <a:srgbClr val="00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altLang="de-DE" sz="1400" b="1" kern="12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rPr>
            <a:t>1931</a:t>
          </a:r>
          <a: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Gründung der Firma Lenz &amp;  Franke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 Stettin-</a:t>
          </a:r>
          <a:r>
            <a:rPr lang="de-DE" altLang="de-DE" sz="11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Altdamm</a:t>
          </a:r>
          <a: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als</a:t>
          </a:r>
          <a:b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mittelständisches Unternehmen mit 10</a:t>
          </a:r>
          <a:b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Mitarbeitern.</a:t>
          </a:r>
          <a:endParaRPr lang="de-DE" sz="1100" kern="1200" dirty="0"/>
        </a:p>
      </dsp:txBody>
      <dsp:txXfrm>
        <a:off x="337952" y="290266"/>
        <a:ext cx="2382997" cy="630550"/>
      </dsp:txXfrm>
    </dsp:sp>
    <dsp:sp modelId="{185B3994-5D32-4B75-8EA9-63EB3414AC49}">
      <dsp:nvSpPr>
        <dsp:cNvPr id="0" name=""/>
        <dsp:cNvSpPr/>
      </dsp:nvSpPr>
      <dsp:spPr>
        <a:xfrm>
          <a:off x="1022394" y="1022849"/>
          <a:ext cx="203518" cy="2035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5646-8F50-421A-9CBF-EAE4D3362DD3}">
      <dsp:nvSpPr>
        <dsp:cNvPr id="0" name=""/>
        <dsp:cNvSpPr/>
      </dsp:nvSpPr>
      <dsp:spPr>
        <a:xfrm flipH="1">
          <a:off x="1674922" y="1376730"/>
          <a:ext cx="2781049" cy="644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rPr>
            <a:t>1945</a:t>
          </a:r>
          <a:r>
            <a:rPr lang="de-DE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Wiederaufbau der Glasbläserei in Ilmenau/Thüringen</a:t>
          </a:r>
          <a:endParaRPr lang="de-DE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4922" y="1376730"/>
        <a:ext cx="2781049" cy="644674"/>
      </dsp:txXfrm>
    </dsp:sp>
    <dsp:sp modelId="{B5041C24-DB45-4112-805F-8BFDACA1EA09}">
      <dsp:nvSpPr>
        <dsp:cNvPr id="0" name=""/>
        <dsp:cNvSpPr/>
      </dsp:nvSpPr>
      <dsp:spPr>
        <a:xfrm>
          <a:off x="3108403" y="1022851"/>
          <a:ext cx="203518" cy="2035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26014-D1AD-4B96-8B05-624159A77AA0}">
      <dsp:nvSpPr>
        <dsp:cNvPr id="0" name=""/>
        <dsp:cNvSpPr/>
      </dsp:nvSpPr>
      <dsp:spPr>
        <a:xfrm>
          <a:off x="4610124" y="5364"/>
          <a:ext cx="728413" cy="814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 dirty="0">
            <a:solidFill>
              <a:schemeClr val="tx1"/>
            </a:solidFill>
          </a:endParaRPr>
        </a:p>
      </dsp:txBody>
      <dsp:txXfrm>
        <a:off x="4610124" y="5364"/>
        <a:ext cx="728413" cy="814075"/>
      </dsp:txXfrm>
    </dsp:sp>
    <dsp:sp modelId="{4FCD33BC-C91A-4DD7-9798-18A11D8D09BC}">
      <dsp:nvSpPr>
        <dsp:cNvPr id="0" name=""/>
        <dsp:cNvSpPr/>
      </dsp:nvSpPr>
      <dsp:spPr>
        <a:xfrm>
          <a:off x="5112122" y="1022851"/>
          <a:ext cx="203518" cy="2035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DBB6F4-5611-4E84-93FB-ABDC0CFAD91A}">
      <dsp:nvSpPr>
        <dsp:cNvPr id="0" name=""/>
        <dsp:cNvSpPr/>
      </dsp:nvSpPr>
      <dsp:spPr>
        <a:xfrm>
          <a:off x="4457622" y="0"/>
          <a:ext cx="1767161" cy="1213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altLang="de-DE" sz="1400" b="1" kern="1200" dirty="0" smtClean="0">
            <a:solidFill>
              <a:schemeClr val="tx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1" kern="12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rPr>
            <a:t>1952</a:t>
          </a:r>
          <a:r>
            <a:rPr lang="de-DE" altLang="de-DE" sz="1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Standortverlegung nach Wertheim</a:t>
          </a:r>
          <a:endParaRPr lang="en-GB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7622" y="0"/>
        <a:ext cx="1767161" cy="1213656"/>
      </dsp:txXfrm>
    </dsp:sp>
    <dsp:sp modelId="{A1533D16-FE96-45D9-BD17-1FBE67CAA13B}">
      <dsp:nvSpPr>
        <dsp:cNvPr id="0" name=""/>
        <dsp:cNvSpPr/>
      </dsp:nvSpPr>
      <dsp:spPr>
        <a:xfrm>
          <a:off x="6817903" y="1022851"/>
          <a:ext cx="203518" cy="2035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2B184-54E1-44E2-91F8-0E96669D09A6}">
      <dsp:nvSpPr>
        <dsp:cNvPr id="0" name=""/>
        <dsp:cNvSpPr/>
      </dsp:nvSpPr>
      <dsp:spPr>
        <a:xfrm>
          <a:off x="0" y="144463"/>
          <a:ext cx="1560512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Schliffe und Zubehör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87" y="170850"/>
        <a:ext cx="1507738" cy="487766"/>
      </dsp:txXfrm>
    </dsp:sp>
    <dsp:sp modelId="{1C942B41-4847-4072-B56F-CD7A44ED384A}">
      <dsp:nvSpPr>
        <dsp:cNvPr id="0" name=""/>
        <dsp:cNvSpPr/>
      </dsp:nvSpPr>
      <dsp:spPr>
        <a:xfrm>
          <a:off x="0" y="714048"/>
          <a:ext cx="1560512" cy="89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46" tIns="17780" rIns="99568" bIns="1778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Normschliffe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Kugelschliffe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Stopfen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Übergangsstücke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Verbindungsstücke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14048"/>
        <a:ext cx="1560512" cy="898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3B37A-1B91-4440-9A24-F7A23FF5D22C}">
      <dsp:nvSpPr>
        <dsp:cNvPr id="0" name=""/>
        <dsp:cNvSpPr/>
      </dsp:nvSpPr>
      <dsp:spPr>
        <a:xfrm>
          <a:off x="0" y="38201"/>
          <a:ext cx="1511300" cy="71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Hähne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26" y="72927"/>
        <a:ext cx="1441848" cy="641908"/>
      </dsp:txXfrm>
    </dsp:sp>
    <dsp:sp modelId="{C032EB89-C5A9-4F69-BBED-2499DA5871B1}">
      <dsp:nvSpPr>
        <dsp:cNvPr id="0" name=""/>
        <dsp:cNvSpPr/>
      </dsp:nvSpPr>
      <dsp:spPr>
        <a:xfrm>
          <a:off x="0" y="717693"/>
          <a:ext cx="1511300" cy="1061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84" tIns="13970" rIns="78232" bIns="1397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Einweghähne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Zweiweg- und Dreiweghähne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Vakuumhähne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Bürettenhähne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Ventilhähn</a:t>
          </a:r>
          <a:r>
            <a:rPr lang="de-DE" sz="13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</a:t>
          </a:r>
          <a:endParaRPr lang="de-DE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17693"/>
        <a:ext cx="1511300" cy="10619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1CA80-47C5-4C98-BB56-D90927515505}">
      <dsp:nvSpPr>
        <dsp:cNvPr id="0" name=""/>
        <dsp:cNvSpPr/>
      </dsp:nvSpPr>
      <dsp:spPr>
        <a:xfrm>
          <a:off x="0" y="17468"/>
          <a:ext cx="1544636" cy="660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Kolben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253" y="49721"/>
        <a:ext cx="1480130" cy="596192"/>
      </dsp:txXfrm>
    </dsp:sp>
    <dsp:sp modelId="{946BE39C-4D47-4460-A2F3-6A37D439F1FA}">
      <dsp:nvSpPr>
        <dsp:cNvPr id="0" name=""/>
        <dsp:cNvSpPr/>
      </dsp:nvSpPr>
      <dsp:spPr>
        <a:xfrm>
          <a:off x="0" y="684324"/>
          <a:ext cx="1544636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042" tIns="13970" rIns="78232" bIns="1397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Einhalskolben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Mehrhalskolben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84324"/>
        <a:ext cx="1544636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03EA5-3E68-4D4E-92BB-41DE1751D436}">
      <dsp:nvSpPr>
        <dsp:cNvPr id="0" name=""/>
        <dsp:cNvSpPr/>
      </dsp:nvSpPr>
      <dsp:spPr>
        <a:xfrm>
          <a:off x="0" y="96547"/>
          <a:ext cx="1504129" cy="737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Scheide- und Tropftrichter/ Chromatografie</a:t>
          </a:r>
          <a:endParaRPr lang="de-DE" sz="1400" kern="1200" dirty="0"/>
        </a:p>
      </dsp:txBody>
      <dsp:txXfrm>
        <a:off x="35982" y="132529"/>
        <a:ext cx="1432165" cy="665136"/>
      </dsp:txXfrm>
    </dsp:sp>
    <dsp:sp modelId="{251B1C2D-3F14-42D8-A717-00290F78538F}">
      <dsp:nvSpPr>
        <dsp:cNvPr id="0" name=""/>
        <dsp:cNvSpPr/>
      </dsp:nvSpPr>
      <dsp:spPr>
        <a:xfrm>
          <a:off x="0" y="833647"/>
          <a:ext cx="1504129" cy="854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56" tIns="17780" rIns="99568" bIns="1778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Scheidetrichter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Tropftrichter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Chromatographie-Säulen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-Zerstäuber</a:t>
          </a:r>
          <a:endParaRPr lang="de-DE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33647"/>
        <a:ext cx="1504129" cy="8549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D068C-91F2-42BC-9D4E-9275106742E6}">
      <dsp:nvSpPr>
        <dsp:cNvPr id="0" name=""/>
        <dsp:cNvSpPr/>
      </dsp:nvSpPr>
      <dsp:spPr>
        <a:xfrm>
          <a:off x="0" y="30474"/>
          <a:ext cx="1512169" cy="4491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Kühler und Bauelemente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24" y="52398"/>
        <a:ext cx="1468321" cy="4052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614C6-662B-48B0-B933-1C28514A3FB4}">
      <dsp:nvSpPr>
        <dsp:cNvPr id="0" name=""/>
        <dsp:cNvSpPr/>
      </dsp:nvSpPr>
      <dsp:spPr>
        <a:xfrm>
          <a:off x="0" y="2792"/>
          <a:ext cx="1863271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Extraktionsapparate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63" y="20155"/>
        <a:ext cx="1828545" cy="3209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97702-CEA8-4C27-A637-88494A8C4881}">
      <dsp:nvSpPr>
        <dsp:cNvPr id="0" name=""/>
        <dsp:cNvSpPr/>
      </dsp:nvSpPr>
      <dsp:spPr>
        <a:xfrm>
          <a:off x="0" y="0"/>
          <a:ext cx="1981702" cy="56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Allgemeines Laborzubehör</a:t>
          </a:r>
          <a:endParaRPr lang="de-D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15" y="27415"/>
        <a:ext cx="1926872" cy="506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E887617C-FCCB-47DB-82B6-189FF060E689}" type="datetimeFigureOut">
              <a:rPr lang="de-DE"/>
              <a:pPr>
                <a:defRPr/>
              </a:pPr>
              <a:t>12.01.2026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EC0BF4-DD13-40F6-8450-72943CB7D9AE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49415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778013-2F03-4CB1-AF42-186560718FB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9736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303237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5909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LenzLaborgla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/>
          <a:stretch>
            <a:fillRect/>
          </a:stretch>
        </p:blipFill>
        <p:spPr bwMode="auto">
          <a:xfrm>
            <a:off x="7380288" y="404813"/>
            <a:ext cx="1295400" cy="889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468313" y="1557338"/>
            <a:ext cx="8207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DE0BE-A4D6-41EF-9101-EECCA36FC48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7505526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0778-4EA3-4382-BBAF-30E70F8FE7D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615796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48974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48974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08461-A24F-4E96-81C3-8E06013569D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5826295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68313" y="260350"/>
            <a:ext cx="8229600" cy="48974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7E21D-99A2-480C-BA92-6379C32478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0650581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3F562-C9BC-4710-9576-40C7D01BD2F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0223259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30A9B-80B8-48B0-8A88-7B13676E65C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5888297"/>
      </p:ext>
    </p:extLst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E77D3-1ACE-4A8B-8688-FFDD391A60D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7009308"/>
      </p:ext>
    </p:extLst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61753-05AA-4456-967D-ABDBD9D7E2D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7440553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8FECC-DBD0-4D06-9D60-D96D21048FF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8050693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2D2B6-46DA-401E-8183-F0B8BE81CEE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3385458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577AA-A1FD-4B6E-9DC0-83422643741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109658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0129B-12C0-4889-AB5B-DA3B71604C7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013028"/>
      </p:ext>
    </p:extLst>
  </p:cSld>
  <p:clrMapOvr>
    <a:masterClrMapping/>
  </p:clrMapOvr>
  <p:transition spd="med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09660-779A-4847-A690-D90DB17AA5F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4998854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54097-6B25-40D9-BABD-DDD10BF91A3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9081207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2A252-5707-460F-8989-83F190D03E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0499125"/>
      </p:ext>
    </p:extLst>
  </p:cSld>
  <p:clrMapOvr>
    <a:masterClrMapping/>
  </p:clrMapOvr>
  <p:transition spd="med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B075B-8369-469A-92A9-8FE54D7671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7271324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E42A2-11F4-4F5F-AF92-F5F88648B7B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0255435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771775" y="1916113"/>
            <a:ext cx="2874963" cy="324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99138" y="1916113"/>
            <a:ext cx="2876550" cy="324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05A0C-A94C-40FE-8A42-E70F7AB511A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58370535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AFC2F-C40C-42A1-AA3E-FC2BFA4E499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3571147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42441-06EB-4A3F-BD2A-75D407BDE7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4743736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DA889-E9ED-464F-8088-3A9EA4E8C3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8388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83261-ED55-48EC-B38B-BCED72264A1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7430489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4DAFF-7820-4749-8863-0EB1D1D92C0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1880826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1775" y="1916113"/>
            <a:ext cx="59039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2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597650"/>
            <a:ext cx="2133600" cy="11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cs typeface="Arial" charset="0"/>
              </a:defRPr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597650"/>
            <a:ext cx="2133600" cy="11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3B421055-CBCD-456A-B2EE-5B02233F658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" name="Line 8"/>
          <p:cNvSpPr>
            <a:spLocks noChangeShapeType="1"/>
          </p:cNvSpPr>
          <p:nvPr userDrawn="1"/>
        </p:nvSpPr>
        <p:spPr bwMode="auto">
          <a:xfrm>
            <a:off x="468313" y="1557338"/>
            <a:ext cx="8207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1" name="Picture 14" descr="LogoLenzLaborgla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4963"/>
            <a:ext cx="13684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7" descr="katalog-Titel"/>
          <p:cNvPicPr>
            <a:picLocks noChangeAspect="1" noChangeArrowheads="1"/>
          </p:cNvPicPr>
          <p:nvPr userDrawn="1"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34958" r="8330" b="6242"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8" descr="LogoLenzLaborgla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0795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ransition spd="med">
    <p:blinds dir="vert"/>
  </p:transition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de-DE" altLang="de-DE"/>
              <a:t>Lenz Laborglas GmbH &amp; Co. KG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BCE281-8CD3-44E1-A22A-D3FAFBA2C0F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spd="med">
    <p:blinds dir="vert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image" Target="../media/image31.jpeg"/><Relationship Id="rId21" Type="http://schemas.openxmlformats.org/officeDocument/2006/relationships/diagramData" Target="../diagrams/data6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5" Type="http://schemas.microsoft.com/office/2007/relationships/diagramDrawing" Target="../diagrams/drawing6.xml"/><Relationship Id="rId2" Type="http://schemas.openxmlformats.org/officeDocument/2006/relationships/image" Target="../media/image30.jpeg"/><Relationship Id="rId16" Type="http://schemas.openxmlformats.org/officeDocument/2006/relationships/diagramLayout" Target="../diagrams/layout5.xml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24" Type="http://schemas.openxmlformats.org/officeDocument/2006/relationships/diagramColors" Target="../diagrams/colors6.xml"/><Relationship Id="rId5" Type="http://schemas.openxmlformats.org/officeDocument/2006/relationships/diagramData" Target="../diagrams/data3.xml"/><Relationship Id="rId15" Type="http://schemas.openxmlformats.org/officeDocument/2006/relationships/diagramData" Target="../diagrams/data5.xml"/><Relationship Id="rId23" Type="http://schemas.openxmlformats.org/officeDocument/2006/relationships/diagramQuickStyle" Target="../diagrams/quickStyle6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32.jpeg"/><Relationship Id="rId9" Type="http://schemas.microsoft.com/office/2007/relationships/diagramDrawing" Target="../diagrams/drawing3.xml"/><Relationship Id="rId14" Type="http://schemas.microsoft.com/office/2007/relationships/diagramDrawing" Target="../diagrams/drawing4.xml"/><Relationship Id="rId22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18" Type="http://schemas.openxmlformats.org/officeDocument/2006/relationships/diagramQuickStyle" Target="../diagrams/quickStyle9.xml"/><Relationship Id="rId3" Type="http://schemas.openxmlformats.org/officeDocument/2006/relationships/image" Target="../media/image35.jpeg"/><Relationship Id="rId21" Type="http://schemas.openxmlformats.org/officeDocument/2006/relationships/diagramData" Target="../diagrams/data10.xml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17" Type="http://schemas.openxmlformats.org/officeDocument/2006/relationships/diagramLayout" Target="../diagrams/layout9.xml"/><Relationship Id="rId25" Type="http://schemas.microsoft.com/office/2007/relationships/diagramDrawing" Target="../diagrams/drawing10.xml"/><Relationship Id="rId2" Type="http://schemas.openxmlformats.org/officeDocument/2006/relationships/image" Target="../media/image34.jpeg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24" Type="http://schemas.openxmlformats.org/officeDocument/2006/relationships/diagramColors" Target="../diagrams/colors10.xml"/><Relationship Id="rId5" Type="http://schemas.openxmlformats.org/officeDocument/2006/relationships/image" Target="../media/image37.jpeg"/><Relationship Id="rId15" Type="http://schemas.microsoft.com/office/2007/relationships/diagramDrawing" Target="../diagrams/drawing8.xml"/><Relationship Id="rId23" Type="http://schemas.openxmlformats.org/officeDocument/2006/relationships/diagramQuickStyle" Target="../diagrams/quickStyle10.xml"/><Relationship Id="rId10" Type="http://schemas.microsoft.com/office/2007/relationships/diagramDrawing" Target="../diagrams/drawing7.xml"/><Relationship Id="rId19" Type="http://schemas.openxmlformats.org/officeDocument/2006/relationships/diagramColors" Target="../diagrams/colors9.xml"/><Relationship Id="rId4" Type="http://schemas.openxmlformats.org/officeDocument/2006/relationships/image" Target="../media/image36.jpe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Relationship Id="rId22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http://www.bartelt.at/" TargetMode="External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" Type="http://schemas.openxmlformats.org/officeDocument/2006/relationships/hyperlink" Target="http://www.omnilab.de/home.html" TargetMode="External"/><Relationship Id="rId21" Type="http://schemas.openxmlformats.org/officeDocument/2006/relationships/image" Target="../media/image53.png"/><Relationship Id="rId7" Type="http://schemas.openxmlformats.org/officeDocument/2006/relationships/hyperlink" Target="https://www.shop.fleischhacker.biz/php/katalog/frameset_home.php" TargetMode="External"/><Relationship Id="rId12" Type="http://schemas.openxmlformats.org/officeDocument/2006/relationships/image" Target="../media/image47.jpeg"/><Relationship Id="rId17" Type="http://schemas.openxmlformats.org/officeDocument/2006/relationships/hyperlink" Target="http://www.faust.ch/default.htm" TargetMode="External"/><Relationship Id="rId25" Type="http://schemas.openxmlformats.org/officeDocument/2006/relationships/image" Target="../media/image56.jpeg"/><Relationship Id="rId2" Type="http://schemas.openxmlformats.org/officeDocument/2006/relationships/image" Target="../media/image40.jpe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24" Type="http://schemas.openxmlformats.org/officeDocument/2006/relationships/hyperlink" Target="http://germany.balticnordic.com/images/company/i/15/ika_werke_gmbh_co_kg_1263533851.jpg" TargetMode="External"/><Relationship Id="rId5" Type="http://schemas.openxmlformats.org/officeDocument/2006/relationships/image" Target="../media/image42.png"/><Relationship Id="rId15" Type="http://schemas.openxmlformats.org/officeDocument/2006/relationships/hyperlink" Target="http://www.buddeberg.de/" TargetMode="External"/><Relationship Id="rId23" Type="http://schemas.openxmlformats.org/officeDocument/2006/relationships/image" Target="../media/image55.png"/><Relationship Id="rId28" Type="http://schemas.openxmlformats.org/officeDocument/2006/relationships/image" Target="../media/image59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image" Target="../media/image41.jpeg"/><Relationship Id="rId9" Type="http://schemas.openxmlformats.org/officeDocument/2006/relationships/hyperlink" Target="http://www.thgeyer.de/" TargetMode="External"/><Relationship Id="rId14" Type="http://schemas.openxmlformats.org/officeDocument/2006/relationships/image" Target="../media/image48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614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B4BC0D-4E80-49EF-8DD1-6AC3218BDD70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de-DE" altLang="de-DE" sz="800" smtClean="0"/>
          </a:p>
        </p:txBody>
      </p:sp>
      <p:sp>
        <p:nvSpPr>
          <p:cNvPr id="6148" name="Textfeld 7"/>
          <p:cNvSpPr txBox="1">
            <a:spLocks noChangeArrowheads="1"/>
          </p:cNvSpPr>
          <p:nvPr/>
        </p:nvSpPr>
        <p:spPr bwMode="auto">
          <a:xfrm>
            <a:off x="-157163" y="1071563"/>
            <a:ext cx="9326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800" b="1" dirty="0">
                <a:solidFill>
                  <a:srgbClr val="0066FF"/>
                </a:solidFill>
                <a:latin typeface="Arial" panose="020B0604020202020204" pitchFamily="34" charset="0"/>
              </a:rPr>
              <a:t>HERZLICH WILLKOMMEN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2800" b="1" dirty="0" smtClean="0">
                <a:latin typeface="Arial" panose="020B0604020202020204" pitchFamily="34" charset="0"/>
              </a:rPr>
              <a:t>bei Lenz Laborglas GmbH &amp; Co. KG</a:t>
            </a:r>
            <a:endParaRPr lang="de-DE" altLang="en-US" sz="2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6149" name="AutoShape 6" descr="MVZ Martinsried: Genetische Beratung &amp; Diagnostik | Labor  München-Martinsried"/>
          <p:cNvSpPr>
            <a:spLocks noChangeAspect="1" noChangeArrowheads="1"/>
          </p:cNvSpPr>
          <p:nvPr/>
        </p:nvSpPr>
        <p:spPr bwMode="auto">
          <a:xfrm>
            <a:off x="120650" y="-830263"/>
            <a:ext cx="2628900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</p:txBody>
      </p:sp>
      <p:sp>
        <p:nvSpPr>
          <p:cNvPr id="6150" name="AutoShape 8" descr="MVZ Martinsried: Genetische Beratung &amp; Diagnostik | Labor  München-Martinsried"/>
          <p:cNvSpPr>
            <a:spLocks noChangeAspect="1" noChangeArrowheads="1"/>
          </p:cNvSpPr>
          <p:nvPr/>
        </p:nvSpPr>
        <p:spPr bwMode="auto">
          <a:xfrm>
            <a:off x="273050" y="-677863"/>
            <a:ext cx="2628900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</p:txBody>
      </p:sp>
      <p:pic>
        <p:nvPicPr>
          <p:cNvPr id="6151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84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536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FDCA19-1621-4F47-9145-75E1D74D9E20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800" smtClean="0"/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5595938" y="5651500"/>
            <a:ext cx="3008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00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90538" y="4160838"/>
            <a:ext cx="3171825" cy="2185214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Lenz</a:t>
            </a:r>
            <a:r>
              <a:rPr lang="de-DE" altLang="de-DE" sz="16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®</a:t>
            </a: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 beschäftigt </a:t>
            </a:r>
            <a:r>
              <a:rPr lang="de-DE" altLang="de-DE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75 </a:t>
            </a: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Mitarbeiter</a:t>
            </a:r>
            <a:b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davon: </a:t>
            </a:r>
            <a:r>
              <a:rPr lang="de-DE" altLang="de-DE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65 </a:t>
            </a: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in Produktion (Produktions-Technologie- und Qualitätsmanagement)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10 in Administration/Vertrieb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Aktuell </a:t>
            </a:r>
            <a:r>
              <a:rPr lang="de-DE" altLang="de-DE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3 </a:t>
            </a:r>
            <a:r>
              <a:rPr lang="de-DE" altLang="de-DE" sz="1600" dirty="0">
                <a:solidFill>
                  <a:schemeClr val="bg1"/>
                </a:solidFill>
                <a:latin typeface="Arial" panose="020B0604020202020204" pitchFamily="34" charset="0"/>
              </a:rPr>
              <a:t>Auszubildende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36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211638"/>
            <a:ext cx="35861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feld 2"/>
          <p:cNvSpPr txBox="1">
            <a:spLocks noChangeArrowheads="1"/>
          </p:cNvSpPr>
          <p:nvPr/>
        </p:nvSpPr>
        <p:spPr bwMode="auto">
          <a:xfrm>
            <a:off x="473075" y="908050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Uns alle verbindet die </a:t>
            </a:r>
            <a:r>
              <a:rPr lang="de-DE" altLang="de-DE" sz="2000" b="1">
                <a:solidFill>
                  <a:srgbClr val="0066FF"/>
                </a:solidFill>
                <a:latin typeface="Arial" panose="020B0604020202020204" pitchFamily="34" charset="0"/>
              </a:rPr>
              <a:t>Leidenschaft</a:t>
            </a:r>
            <a:r>
              <a:rPr lang="de-DE" altLang="de-DE" sz="2000" b="1">
                <a:latin typeface="Arial" panose="020B0604020202020204" pitchFamily="34" charset="0"/>
              </a:rPr>
              <a:t> für das Glas </a:t>
            </a:r>
          </a:p>
        </p:txBody>
      </p:sp>
      <p:pic>
        <p:nvPicPr>
          <p:cNvPr id="1536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18440" r="17992" b="17018"/>
          <a:stretch>
            <a:fillRect/>
          </a:stretch>
        </p:blipFill>
        <p:spPr bwMode="auto">
          <a:xfrm>
            <a:off x="4287838" y="1484313"/>
            <a:ext cx="35655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4843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945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2E07F7-052F-4D89-A660-B45D983D44FC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800" smtClean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40200" y="1916113"/>
            <a:ext cx="4608513" cy="4321175"/>
          </a:xfrm>
        </p:spPr>
        <p:txBody>
          <a:bodyPr/>
          <a:lstStyle/>
          <a:p>
            <a:pPr eaLnBrk="1" hangingPunct="1">
              <a:defRPr/>
            </a:pPr>
            <a:endParaRPr lang="de-DE" altLang="de-DE" sz="2800" b="1" dirty="0" smtClean="0">
              <a:latin typeface="Arial" panose="020B0604020202020204" pitchFamily="34" charset="0"/>
            </a:endParaRPr>
          </a:p>
          <a:p>
            <a:pPr eaLnBrk="1" hangingPunct="1">
              <a:defRPr/>
            </a:pPr>
            <a:endParaRPr lang="de-DE" altLang="de-DE" sz="2800" b="1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altLang="de-DE" sz="2800" b="1" dirty="0" smtClean="0">
                <a:latin typeface="Arial" panose="020B0604020202020204" pitchFamily="34" charset="0"/>
              </a:rPr>
              <a:t>PRODUKTGRUPPEN/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altLang="de-DE" sz="2800" b="1" dirty="0">
                <a:latin typeface="Arial" panose="020B0604020202020204" pitchFamily="34" charset="0"/>
              </a:rPr>
              <a:t> </a:t>
            </a:r>
            <a:r>
              <a:rPr lang="de-DE" altLang="de-DE" sz="2800" b="1" dirty="0" smtClean="0">
                <a:latin typeface="Arial" panose="020B0604020202020204" pitchFamily="34" charset="0"/>
              </a:rPr>
              <a:t>   LIEFERPROGRAMM</a:t>
            </a:r>
            <a:endParaRPr lang="de-DE" altLang="de-DE" sz="2800" dirty="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323850" y="76200"/>
            <a:ext cx="8229600" cy="1296988"/>
          </a:xfrm>
        </p:spPr>
        <p:txBody>
          <a:bodyPr/>
          <a:lstStyle/>
          <a:p>
            <a:r>
              <a:rPr lang="de-DE" altLang="de-DE" sz="2000" b="1" smtClean="0">
                <a:latin typeface="Arial" panose="020B0604020202020204" pitchFamily="34" charset="0"/>
              </a:rPr>
              <a:t>PRODUKTE</a:t>
            </a:r>
          </a:p>
        </p:txBody>
      </p:sp>
      <p:pic>
        <p:nvPicPr>
          <p:cNvPr id="20483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375" y="1382713"/>
            <a:ext cx="1527175" cy="1800225"/>
          </a:xfrm>
        </p:spPr>
      </p:pic>
      <p:sp>
        <p:nvSpPr>
          <p:cNvPr id="20484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048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634C4A-1BC7-4BC9-82A8-A2AFA019223E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800" smtClean="0"/>
          </a:p>
        </p:txBody>
      </p:sp>
      <p:pic>
        <p:nvPicPr>
          <p:cNvPr id="20486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3254375"/>
            <a:ext cx="15113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376363"/>
            <a:ext cx="15192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1"/>
          <p:cNvGraphicFramePr/>
          <p:nvPr/>
        </p:nvGraphicFramePr>
        <p:xfrm>
          <a:off x="553451" y="3301926"/>
          <a:ext cx="1560512" cy="1785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Diagramm 2"/>
          <p:cNvGraphicFramePr/>
          <p:nvPr/>
        </p:nvGraphicFramePr>
        <p:xfrm>
          <a:off x="2627510" y="1397001"/>
          <a:ext cx="1511300" cy="1785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4535694" y="3305298"/>
          <a:ext cx="1544637" cy="178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20491" name="Grafik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3235325"/>
            <a:ext cx="1511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m 4"/>
          <p:cNvGraphicFramePr/>
          <p:nvPr/>
        </p:nvGraphicFramePr>
        <p:xfrm>
          <a:off x="6441309" y="1382713"/>
          <a:ext cx="1504129" cy="178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1507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974A37-3822-43CB-AB93-5BCB28D6EA8F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800" smtClean="0"/>
          </a:p>
        </p:txBody>
      </p:sp>
      <p:pic>
        <p:nvPicPr>
          <p:cNvPr id="2150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268413"/>
            <a:ext cx="14525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98850"/>
            <a:ext cx="17907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6825"/>
            <a:ext cx="19812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3482975"/>
            <a:ext cx="15779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 6"/>
          <p:cNvGraphicFramePr/>
          <p:nvPr/>
        </p:nvGraphicFramePr>
        <p:xfrm>
          <a:off x="971599" y="3501008"/>
          <a:ext cx="1512169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513" name="Textfeld 8"/>
          <p:cNvSpPr txBox="1">
            <a:spLocks noChangeArrowheads="1"/>
          </p:cNvSpPr>
          <p:nvPr/>
        </p:nvSpPr>
        <p:spPr bwMode="auto">
          <a:xfrm>
            <a:off x="971550" y="4078288"/>
            <a:ext cx="15128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000"/>
              <a:t>-</a:t>
            </a:r>
            <a:r>
              <a:rPr lang="de-DE" altLang="en-US" sz="1100" b="1">
                <a:latin typeface="Arial" panose="020B0604020202020204" pitchFamily="34" charset="0"/>
              </a:rPr>
              <a:t>Destillieraufsätze/-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 brücken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-Kolonnen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-Kühler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-Gaseinleitungs-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 rohre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-Destilliervorlagen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-Kühlfallen</a:t>
            </a:r>
          </a:p>
        </p:txBody>
      </p:sp>
      <p:graphicFrame>
        <p:nvGraphicFramePr>
          <p:cNvPr id="12" name="Diagramm 11"/>
          <p:cNvGraphicFramePr/>
          <p:nvPr/>
        </p:nvGraphicFramePr>
        <p:xfrm>
          <a:off x="2666695" y="1267535"/>
          <a:ext cx="1863271" cy="361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1515" name="Textfeld 12"/>
          <p:cNvSpPr txBox="1">
            <a:spLocks noChangeArrowheads="1"/>
          </p:cNvSpPr>
          <p:nvPr/>
        </p:nvSpPr>
        <p:spPr bwMode="auto">
          <a:xfrm>
            <a:off x="2630488" y="1628775"/>
            <a:ext cx="17351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Extraktionsapparate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Extraktionsaufsätze</a:t>
            </a:r>
          </a:p>
        </p:txBody>
      </p:sp>
      <p:graphicFrame>
        <p:nvGraphicFramePr>
          <p:cNvPr id="15" name="Diagramm 14"/>
          <p:cNvGraphicFramePr/>
          <p:nvPr/>
        </p:nvGraphicFramePr>
        <p:xfrm>
          <a:off x="4716016" y="3499485"/>
          <a:ext cx="1981702" cy="578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1517" name="Textfeld 15"/>
          <p:cNvSpPr txBox="1">
            <a:spLocks noChangeArrowheads="1"/>
          </p:cNvSpPr>
          <p:nvPr/>
        </p:nvSpPr>
        <p:spPr bwMode="auto">
          <a:xfrm>
            <a:off x="4716463" y="4221163"/>
            <a:ext cx="1981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Trichter, Spritzflaschen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Kippautomaten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Trockenrohre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Gaswaschflaschen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Pyknometer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Rundbodengläser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Bechergläser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Glasfiltergeräte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de-DE" altLang="en-US" sz="1100" b="1">
              <a:latin typeface="Arial" panose="020B0604020202020204" pitchFamily="34" charset="0"/>
            </a:endParaRPr>
          </a:p>
        </p:txBody>
      </p:sp>
      <p:graphicFrame>
        <p:nvGraphicFramePr>
          <p:cNvPr id="19" name="Diagramm 18"/>
          <p:cNvGraphicFramePr/>
          <p:nvPr/>
        </p:nvGraphicFramePr>
        <p:xfrm>
          <a:off x="6883768" y="1267536"/>
          <a:ext cx="1560225" cy="64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21519" name="Textfeld 20"/>
          <p:cNvSpPr txBox="1">
            <a:spLocks noChangeArrowheads="1"/>
          </p:cNvSpPr>
          <p:nvPr/>
        </p:nvSpPr>
        <p:spPr bwMode="auto">
          <a:xfrm>
            <a:off x="6948488" y="1916113"/>
            <a:ext cx="14954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endParaRPr lang="de-DE" altLang="en-US" sz="11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Reaktionsgefäße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Planschliffdeckel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Rührer und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Rührverschlüsse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Lagerhülsen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de-DE" altLang="en-US" sz="1100" b="1">
                <a:latin typeface="Arial" panose="020B0604020202020204" pitchFamily="34" charset="0"/>
              </a:rPr>
              <a:t>Zubehör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1513" grpId="0"/>
      <p:bldGraphic spid="12" grpId="0">
        <p:bldAsOne/>
      </p:bldGraphic>
      <p:bldP spid="21515" grpId="0"/>
      <p:bldGraphic spid="15" grpId="0">
        <p:bldAsOne/>
      </p:bldGraphic>
      <p:bldP spid="21517" grpId="0"/>
      <p:bldGraphic spid="19" grpId="0">
        <p:bldAsOne/>
      </p:bldGraphic>
      <p:bldP spid="215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457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552505-DDD0-4573-98CA-703825CC1AD2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800" smtClean="0"/>
          </a:p>
        </p:txBody>
      </p:sp>
      <p:sp>
        <p:nvSpPr>
          <p:cNvPr id="24580" name="Textfeld 3"/>
          <p:cNvSpPr txBox="1">
            <a:spLocks noChangeArrowheads="1"/>
          </p:cNvSpPr>
          <p:nvPr/>
        </p:nvSpPr>
        <p:spPr bwMode="auto">
          <a:xfrm>
            <a:off x="1835150" y="752475"/>
            <a:ext cx="5430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>
                <a:latin typeface="Arial" panose="020B0604020202020204" pitchFamily="34" charset="0"/>
              </a:rPr>
              <a:t>DAS SIND UNSERE </a:t>
            </a:r>
            <a:r>
              <a:rPr lang="de-DE" altLang="de-DE" sz="2800" b="1">
                <a:solidFill>
                  <a:srgbClr val="0066FF"/>
                </a:solidFill>
                <a:latin typeface="Arial" panose="020B0604020202020204" pitchFamily="34" charset="0"/>
              </a:rPr>
              <a:t>STÄRKEN </a:t>
            </a:r>
          </a:p>
        </p:txBody>
      </p:sp>
      <p:graphicFrame>
        <p:nvGraphicFramePr>
          <p:cNvPr id="6" name="Diagramm 5"/>
          <p:cNvGraphicFramePr/>
          <p:nvPr/>
        </p:nvGraphicFramePr>
        <p:xfrm>
          <a:off x="3445907" y="6309320"/>
          <a:ext cx="1368152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m 1"/>
          <p:cNvGraphicFramePr/>
          <p:nvPr/>
        </p:nvGraphicFramePr>
        <p:xfrm>
          <a:off x="1354158" y="2348880"/>
          <a:ext cx="6270380" cy="181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560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DDE01B-9AEC-44A5-A72B-0823CBF34CB7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800" smtClean="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35600" y="1916113"/>
            <a:ext cx="3384550" cy="4321175"/>
          </a:xfrm>
        </p:spPr>
        <p:txBody>
          <a:bodyPr/>
          <a:lstStyle/>
          <a:p>
            <a:pPr eaLnBrk="1" hangingPunct="1"/>
            <a:endParaRPr lang="de-DE" altLang="de-DE" sz="2800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de-DE" sz="2800" b="1" smtClean="0">
              <a:latin typeface="Arial" panose="020B0604020202020204" pitchFamily="34" charset="0"/>
            </a:endParaRPr>
          </a:p>
          <a:p>
            <a:pPr eaLnBrk="1" hangingPunct="1"/>
            <a:r>
              <a:rPr lang="de-DE" altLang="de-DE" sz="2800" b="1" smtClean="0">
                <a:latin typeface="Arial" panose="020B0604020202020204" pitchFamily="34" charset="0"/>
              </a:rPr>
              <a:t>LENZ® </a:t>
            </a:r>
            <a:r>
              <a:rPr lang="de-DE" altLang="de-DE" sz="2800" b="1" smtClean="0">
                <a:solidFill>
                  <a:srgbClr val="0066FF"/>
                </a:solidFill>
                <a:latin typeface="Arial" panose="020B0604020202020204" pitchFamily="34" charset="0"/>
              </a:rPr>
              <a:t>WELTWEIT</a:t>
            </a:r>
          </a:p>
          <a:p>
            <a:pPr eaLnBrk="1" hangingPunct="1"/>
            <a:endParaRPr lang="de-DE" altLang="de-DE" sz="280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umsplatzhalt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4417C3-08D4-467E-9376-395E31DAFC16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800" smtClean="0"/>
          </a:p>
        </p:txBody>
      </p:sp>
      <p:graphicFrame>
        <p:nvGraphicFramePr>
          <p:cNvPr id="26628" name="Object 30"/>
          <p:cNvGraphicFramePr>
            <a:graphicFrameLocks noGrp="1" noChangeAspect="1"/>
          </p:cNvGraphicFramePr>
          <p:nvPr>
            <p:ph/>
          </p:nvPr>
        </p:nvGraphicFramePr>
        <p:xfrm>
          <a:off x="1709738" y="2047875"/>
          <a:ext cx="7451725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5" name="Image" r:id="rId3" imgW="8761905" imgH="4368254" progId="Photoshop.Image.9">
                  <p:embed/>
                </p:oleObj>
              </mc:Choice>
              <mc:Fallback>
                <p:oleObj name="Image" r:id="rId3" imgW="8761905" imgH="4368254" progId="Photoshop.Image.9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738" y="2047875"/>
                        <a:ext cx="7451725" cy="420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1584325" y="692150"/>
            <a:ext cx="5400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latin typeface="Arial" panose="020B0604020202020204" pitchFamily="34" charset="0"/>
              </a:rPr>
              <a:t>5 Kontinente – 50 Länder</a:t>
            </a:r>
          </a:p>
        </p:txBody>
      </p:sp>
      <p:sp>
        <p:nvSpPr>
          <p:cNvPr id="26630" name="Oval 34"/>
          <p:cNvSpPr>
            <a:spLocks noChangeArrowheads="1"/>
          </p:cNvSpPr>
          <p:nvPr/>
        </p:nvSpPr>
        <p:spPr bwMode="auto">
          <a:xfrm flipH="1">
            <a:off x="3563938" y="38608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pic>
        <p:nvPicPr>
          <p:cNvPr id="26631" name="Picture 9" descr="LogoLenzLaborgl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429000"/>
            <a:ext cx="21590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Oval 34"/>
          <p:cNvSpPr>
            <a:spLocks noChangeArrowheads="1"/>
          </p:cNvSpPr>
          <p:nvPr/>
        </p:nvSpPr>
        <p:spPr bwMode="auto">
          <a:xfrm flipH="1">
            <a:off x="5651500" y="5516563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3" name="Oval 34"/>
          <p:cNvSpPr>
            <a:spLocks noChangeArrowheads="1"/>
          </p:cNvSpPr>
          <p:nvPr/>
        </p:nvSpPr>
        <p:spPr bwMode="auto">
          <a:xfrm flipH="1">
            <a:off x="8316913" y="55165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4" name="Oval 34"/>
          <p:cNvSpPr>
            <a:spLocks noChangeArrowheads="1"/>
          </p:cNvSpPr>
          <p:nvPr/>
        </p:nvSpPr>
        <p:spPr bwMode="auto">
          <a:xfrm flipH="1">
            <a:off x="8172450" y="56610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5" name="Oval 34"/>
          <p:cNvSpPr>
            <a:spLocks noChangeArrowheads="1"/>
          </p:cNvSpPr>
          <p:nvPr/>
        </p:nvSpPr>
        <p:spPr bwMode="auto">
          <a:xfrm flipH="1">
            <a:off x="8027988" y="55165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6" name="Oval 34"/>
          <p:cNvSpPr>
            <a:spLocks noChangeArrowheads="1"/>
          </p:cNvSpPr>
          <p:nvPr/>
        </p:nvSpPr>
        <p:spPr bwMode="auto">
          <a:xfrm flipH="1">
            <a:off x="5940425" y="3141663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7" name="Oval 34"/>
          <p:cNvSpPr>
            <a:spLocks noChangeArrowheads="1"/>
          </p:cNvSpPr>
          <p:nvPr/>
        </p:nvSpPr>
        <p:spPr bwMode="auto">
          <a:xfrm flipH="1">
            <a:off x="8027988" y="38608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8" name="Oval 34"/>
          <p:cNvSpPr>
            <a:spLocks noChangeArrowheads="1"/>
          </p:cNvSpPr>
          <p:nvPr/>
        </p:nvSpPr>
        <p:spPr bwMode="auto">
          <a:xfrm flipH="1">
            <a:off x="8820150" y="573405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39" name="Oval 34"/>
          <p:cNvSpPr>
            <a:spLocks noChangeArrowheads="1"/>
          </p:cNvSpPr>
          <p:nvPr/>
        </p:nvSpPr>
        <p:spPr bwMode="auto">
          <a:xfrm flipH="1">
            <a:off x="7812088" y="37893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0" name="Oval 34"/>
          <p:cNvSpPr>
            <a:spLocks noChangeArrowheads="1"/>
          </p:cNvSpPr>
          <p:nvPr/>
        </p:nvSpPr>
        <p:spPr bwMode="auto">
          <a:xfrm flipH="1">
            <a:off x="5435600" y="364490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1" name="Oval 34"/>
          <p:cNvSpPr>
            <a:spLocks noChangeArrowheads="1"/>
          </p:cNvSpPr>
          <p:nvPr/>
        </p:nvSpPr>
        <p:spPr bwMode="auto">
          <a:xfrm flipH="1">
            <a:off x="2987675" y="3500438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2" name="Oval 34"/>
          <p:cNvSpPr>
            <a:spLocks noChangeArrowheads="1"/>
          </p:cNvSpPr>
          <p:nvPr/>
        </p:nvSpPr>
        <p:spPr bwMode="auto">
          <a:xfrm flipH="1">
            <a:off x="4284663" y="5229225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3" name="Oval 34"/>
          <p:cNvSpPr>
            <a:spLocks noChangeArrowheads="1"/>
          </p:cNvSpPr>
          <p:nvPr/>
        </p:nvSpPr>
        <p:spPr bwMode="auto">
          <a:xfrm flipH="1">
            <a:off x="4140200" y="54451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4" name="Oval 34"/>
          <p:cNvSpPr>
            <a:spLocks noChangeArrowheads="1"/>
          </p:cNvSpPr>
          <p:nvPr/>
        </p:nvSpPr>
        <p:spPr bwMode="auto">
          <a:xfrm flipH="1">
            <a:off x="3708400" y="56610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5" name="Oval 34"/>
          <p:cNvSpPr>
            <a:spLocks noChangeArrowheads="1"/>
          </p:cNvSpPr>
          <p:nvPr/>
        </p:nvSpPr>
        <p:spPr bwMode="auto">
          <a:xfrm flipH="1">
            <a:off x="7308850" y="47974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6" name="Oval 34"/>
          <p:cNvSpPr>
            <a:spLocks noChangeArrowheads="1"/>
          </p:cNvSpPr>
          <p:nvPr/>
        </p:nvSpPr>
        <p:spPr bwMode="auto">
          <a:xfrm flipH="1">
            <a:off x="5076825" y="3716338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7" name="Oval 34"/>
          <p:cNvSpPr>
            <a:spLocks noChangeArrowheads="1"/>
          </p:cNvSpPr>
          <p:nvPr/>
        </p:nvSpPr>
        <p:spPr bwMode="auto">
          <a:xfrm flipH="1">
            <a:off x="5003800" y="3284538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8" name="Oval 34"/>
          <p:cNvSpPr>
            <a:spLocks noChangeArrowheads="1"/>
          </p:cNvSpPr>
          <p:nvPr/>
        </p:nvSpPr>
        <p:spPr bwMode="auto">
          <a:xfrm flipH="1">
            <a:off x="5148263" y="3284538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49" name="Oval 34"/>
          <p:cNvSpPr>
            <a:spLocks noChangeArrowheads="1"/>
          </p:cNvSpPr>
          <p:nvPr/>
        </p:nvSpPr>
        <p:spPr bwMode="auto">
          <a:xfrm flipH="1">
            <a:off x="7596188" y="3933825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0" name="Oval 34"/>
          <p:cNvSpPr>
            <a:spLocks noChangeArrowheads="1"/>
          </p:cNvSpPr>
          <p:nvPr/>
        </p:nvSpPr>
        <p:spPr bwMode="auto">
          <a:xfrm flipH="1">
            <a:off x="7524750" y="41497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1" name="Oval 34"/>
          <p:cNvSpPr>
            <a:spLocks noChangeArrowheads="1"/>
          </p:cNvSpPr>
          <p:nvPr/>
        </p:nvSpPr>
        <p:spPr bwMode="auto">
          <a:xfrm flipH="1">
            <a:off x="7380288" y="38608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2" name="Oval 34"/>
          <p:cNvSpPr>
            <a:spLocks noChangeArrowheads="1"/>
          </p:cNvSpPr>
          <p:nvPr/>
        </p:nvSpPr>
        <p:spPr bwMode="auto">
          <a:xfrm flipH="1">
            <a:off x="3635375" y="3573463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3" name="Oval 34"/>
          <p:cNvSpPr>
            <a:spLocks noChangeArrowheads="1"/>
          </p:cNvSpPr>
          <p:nvPr/>
        </p:nvSpPr>
        <p:spPr bwMode="auto">
          <a:xfrm flipH="1">
            <a:off x="4716463" y="29257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4" name="Oval 34"/>
          <p:cNvSpPr>
            <a:spLocks noChangeArrowheads="1"/>
          </p:cNvSpPr>
          <p:nvPr/>
        </p:nvSpPr>
        <p:spPr bwMode="auto">
          <a:xfrm flipH="1">
            <a:off x="5940425" y="386080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5" name="Oval 34"/>
          <p:cNvSpPr>
            <a:spLocks noChangeArrowheads="1"/>
          </p:cNvSpPr>
          <p:nvPr/>
        </p:nvSpPr>
        <p:spPr bwMode="auto">
          <a:xfrm flipH="1">
            <a:off x="5651500" y="39338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6" name="Oval 34"/>
          <p:cNvSpPr>
            <a:spLocks noChangeArrowheads="1"/>
          </p:cNvSpPr>
          <p:nvPr/>
        </p:nvSpPr>
        <p:spPr bwMode="auto">
          <a:xfrm flipH="1">
            <a:off x="5724525" y="364490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 flipH="1">
            <a:off x="5148263" y="38608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8" name="Oval 34"/>
          <p:cNvSpPr>
            <a:spLocks noChangeArrowheads="1"/>
          </p:cNvSpPr>
          <p:nvPr/>
        </p:nvSpPr>
        <p:spPr bwMode="auto">
          <a:xfrm flipH="1">
            <a:off x="5867400" y="4005263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59" name="Oval 34"/>
          <p:cNvSpPr>
            <a:spLocks noChangeArrowheads="1"/>
          </p:cNvSpPr>
          <p:nvPr/>
        </p:nvSpPr>
        <p:spPr bwMode="auto">
          <a:xfrm flipH="1">
            <a:off x="7380288" y="44370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0" name="Oval 34"/>
          <p:cNvSpPr>
            <a:spLocks noChangeArrowheads="1"/>
          </p:cNvSpPr>
          <p:nvPr/>
        </p:nvSpPr>
        <p:spPr bwMode="auto">
          <a:xfrm flipH="1">
            <a:off x="5940425" y="50133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 flipH="1">
            <a:off x="3563938" y="3716338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2" name="Oval 34"/>
          <p:cNvSpPr>
            <a:spLocks noChangeArrowheads="1"/>
          </p:cNvSpPr>
          <p:nvPr/>
        </p:nvSpPr>
        <p:spPr bwMode="auto">
          <a:xfrm flipH="1">
            <a:off x="2700338" y="37893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3" name="Oval 34"/>
          <p:cNvSpPr>
            <a:spLocks noChangeArrowheads="1"/>
          </p:cNvSpPr>
          <p:nvPr/>
        </p:nvSpPr>
        <p:spPr bwMode="auto">
          <a:xfrm flipH="1">
            <a:off x="3348038" y="38608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4" name="Oval 34"/>
          <p:cNvSpPr>
            <a:spLocks noChangeArrowheads="1"/>
          </p:cNvSpPr>
          <p:nvPr/>
        </p:nvSpPr>
        <p:spPr bwMode="auto">
          <a:xfrm flipH="1">
            <a:off x="3132138" y="4221163"/>
            <a:ext cx="71437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5" name="Oval 34"/>
          <p:cNvSpPr>
            <a:spLocks noChangeArrowheads="1"/>
          </p:cNvSpPr>
          <p:nvPr/>
        </p:nvSpPr>
        <p:spPr bwMode="auto">
          <a:xfrm flipH="1">
            <a:off x="5651500" y="299720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6" name="Oval 34"/>
          <p:cNvSpPr>
            <a:spLocks noChangeArrowheads="1"/>
          </p:cNvSpPr>
          <p:nvPr/>
        </p:nvSpPr>
        <p:spPr bwMode="auto">
          <a:xfrm flipH="1">
            <a:off x="5508625" y="299720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7" name="Oval 34"/>
          <p:cNvSpPr>
            <a:spLocks noChangeArrowheads="1"/>
          </p:cNvSpPr>
          <p:nvPr/>
        </p:nvSpPr>
        <p:spPr bwMode="auto">
          <a:xfrm flipH="1">
            <a:off x="5219700" y="3644900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8" name="Oval 34"/>
          <p:cNvSpPr>
            <a:spLocks noChangeArrowheads="1"/>
          </p:cNvSpPr>
          <p:nvPr/>
        </p:nvSpPr>
        <p:spPr bwMode="auto">
          <a:xfrm flipH="1">
            <a:off x="5724525" y="3500438"/>
            <a:ext cx="71438" cy="71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69" name="Oval 34"/>
          <p:cNvSpPr>
            <a:spLocks noChangeArrowheads="1"/>
          </p:cNvSpPr>
          <p:nvPr/>
        </p:nvSpPr>
        <p:spPr bwMode="auto">
          <a:xfrm flipH="1">
            <a:off x="7164388" y="36449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70" name="Oval 34"/>
          <p:cNvSpPr>
            <a:spLocks noChangeArrowheads="1"/>
          </p:cNvSpPr>
          <p:nvPr/>
        </p:nvSpPr>
        <p:spPr bwMode="auto">
          <a:xfrm flipH="1">
            <a:off x="6011863" y="4149725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71" name="Oval 34"/>
          <p:cNvSpPr>
            <a:spLocks noChangeArrowheads="1"/>
          </p:cNvSpPr>
          <p:nvPr/>
        </p:nvSpPr>
        <p:spPr bwMode="auto">
          <a:xfrm flipH="1">
            <a:off x="6732588" y="4292600"/>
            <a:ext cx="71437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72" name="Oval 34"/>
          <p:cNvSpPr>
            <a:spLocks noChangeArrowheads="1"/>
          </p:cNvSpPr>
          <p:nvPr/>
        </p:nvSpPr>
        <p:spPr bwMode="auto">
          <a:xfrm flipH="1">
            <a:off x="6804025" y="4365625"/>
            <a:ext cx="71438" cy="71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7651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126D09-A05B-402D-B0ED-0E01938A1C66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800" smtClean="0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92500" y="1916113"/>
            <a:ext cx="5327650" cy="4321175"/>
          </a:xfrm>
        </p:spPr>
        <p:txBody>
          <a:bodyPr/>
          <a:lstStyle/>
          <a:p>
            <a:pPr eaLnBrk="1" hangingPunct="1"/>
            <a:endParaRPr lang="de-DE" altLang="de-DE" sz="2800" b="1" smtClean="0">
              <a:latin typeface="Arial" panose="020B0604020202020204" pitchFamily="34" charset="0"/>
            </a:endParaRPr>
          </a:p>
          <a:p>
            <a:pPr eaLnBrk="1" hangingPunct="1"/>
            <a:r>
              <a:rPr lang="de-DE" altLang="de-DE" sz="2800" b="1" smtClean="0">
                <a:latin typeface="Arial" panose="020B0604020202020204" pitchFamily="34" charset="0"/>
              </a:rPr>
              <a:t>VERTRIEBS- UND OEM-PARTNER </a:t>
            </a:r>
            <a:r>
              <a:rPr lang="de-DE" altLang="de-DE" sz="2800" b="1" smtClean="0">
                <a:solidFill>
                  <a:srgbClr val="0066FF"/>
                </a:solidFill>
                <a:latin typeface="Arial" panose="020B0604020202020204" pitchFamily="34" charset="0"/>
              </a:rPr>
              <a:t>EUROPA/WELTWEIT</a:t>
            </a:r>
          </a:p>
          <a:p>
            <a:pPr eaLnBrk="1" hangingPunct="1"/>
            <a:endParaRPr lang="de-DE" altLang="de-DE" sz="280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867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9F7E96-8CEC-4B66-8136-4185DE148FD9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800" smtClean="0"/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5595938" y="5651500"/>
            <a:ext cx="3008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000"/>
          </a:p>
        </p:txBody>
      </p:sp>
      <p:sp>
        <p:nvSpPr>
          <p:cNvPr id="28677" name="Text Box 3"/>
          <p:cNvSpPr txBox="1">
            <a:spLocks noChangeArrowheads="1"/>
          </p:cNvSpPr>
          <p:nvPr/>
        </p:nvSpPr>
        <p:spPr bwMode="auto">
          <a:xfrm>
            <a:off x="1403350" y="366713"/>
            <a:ext cx="75612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rgbClr val="0066FF"/>
                </a:solidFill>
                <a:latin typeface="Arial" panose="020B0604020202020204" pitchFamily="34" charset="0"/>
              </a:rPr>
              <a:t>VERTRIEBS- UND OEM-PARTNER </a:t>
            </a:r>
            <a:r>
              <a:rPr lang="de-DE" altLang="de-DE" sz="2800" b="1">
                <a:latin typeface="Arial" panose="020B0604020202020204" pitchFamily="34" charset="0"/>
              </a:rPr>
              <a:t>EUROPA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b="1">
              <a:latin typeface="Arial" panose="020B0604020202020204" pitchFamily="34" charset="0"/>
            </a:endParaRPr>
          </a:p>
        </p:txBody>
      </p:sp>
      <p:pic>
        <p:nvPicPr>
          <p:cNvPr id="28678" name="Picture 6" descr="merck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1500188"/>
            <a:ext cx="863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Logo OMNILA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3451225"/>
            <a:ext cx="647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 descr="LLG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516063"/>
            <a:ext cx="9350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0" descr="Sigma-Aldrich%20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395663"/>
            <a:ext cx="11557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1" descr="Zurück zur Homep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4292600"/>
            <a:ext cx="7921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" descr="thgeyer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33875"/>
            <a:ext cx="8651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4" descr="fish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2805113"/>
            <a:ext cx="10795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5" descr="Logo-VW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53035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6" descr="bartelt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5135563"/>
            <a:ext cx="863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9" descr="buddeber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1555750"/>
            <a:ext cx="8651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20" descr="FAUST Laborbedarf AG - Home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5133975"/>
            <a:ext cx="8651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1" descr="neolab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2514600"/>
            <a:ext cx="12239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23" descr="HUBER. committed to scie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4319588"/>
            <a:ext cx="10080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25" descr="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373313"/>
            <a:ext cx="6477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9" descr="800px-basf-logo_bw-sv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5175250"/>
            <a:ext cx="11525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11" descr="Heidolph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2179638"/>
            <a:ext cx="16573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15" descr="Vollbild anzeigen">
            <a:hlinkClick r:id="rId24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579813"/>
            <a:ext cx="10795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21" descr="ilmvac-L1450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4371975"/>
            <a:ext cx="863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7" descr="knf_neuberger_144by14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219700"/>
            <a:ext cx="10795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13" descr="vacuubrand-log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367088"/>
            <a:ext cx="12239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Grafik 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114550"/>
            <a:ext cx="7286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2969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1E6BBC-DB62-43DD-8FA4-E067803902DD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de-DE" altLang="de-DE" sz="800" smtClean="0"/>
          </a:p>
        </p:txBody>
      </p:sp>
      <p:pic>
        <p:nvPicPr>
          <p:cNvPr id="29700" name="Grafik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16025"/>
            <a:ext cx="21701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Grafik 6" descr="image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257300"/>
            <a:ext cx="8143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feld 3"/>
          <p:cNvSpPr txBox="1">
            <a:spLocks noChangeArrowheads="1"/>
          </p:cNvSpPr>
          <p:nvPr/>
        </p:nvSpPr>
        <p:spPr bwMode="auto">
          <a:xfrm>
            <a:off x="1258888" y="404813"/>
            <a:ext cx="799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066FF"/>
                </a:solidFill>
                <a:latin typeface="Arial" panose="020B0604020202020204" pitchFamily="34" charset="0"/>
              </a:rPr>
              <a:t>VERTRIEBS- UND OEM-PARTNER </a:t>
            </a:r>
            <a:r>
              <a:rPr lang="de-DE" altLang="de-DE" sz="2800" b="1">
                <a:latin typeface="Arial" panose="020B0604020202020204" pitchFamily="34" charset="0"/>
              </a:rPr>
              <a:t>WELTWEIT</a:t>
            </a:r>
          </a:p>
        </p:txBody>
      </p:sp>
      <p:pic>
        <p:nvPicPr>
          <p:cNvPr id="29703" name="Grafik 5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47775"/>
            <a:ext cx="1612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Grafik 7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363788"/>
            <a:ext cx="1423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Grafik 8" descr="image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2414588"/>
            <a:ext cx="1638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Grafik 9" descr="image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324225"/>
            <a:ext cx="22256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Grafik 10" descr="image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06888"/>
            <a:ext cx="1560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Grafik 11" descr="image0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225800"/>
            <a:ext cx="765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Grafik 12" descr="image0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340225"/>
            <a:ext cx="8175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Grafik 13" descr="image00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2274888"/>
            <a:ext cx="2582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Grafik 14" descr="image0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228975"/>
            <a:ext cx="19907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Bild 1" descr="image0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278438"/>
            <a:ext cx="18002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Grafik 4" descr="image0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4783138"/>
            <a:ext cx="3409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7171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8FDD4E-D784-42E3-B03B-E2B98F844697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800" smtClean="0"/>
          </a:p>
        </p:txBody>
      </p:sp>
      <p:pic>
        <p:nvPicPr>
          <p:cNvPr id="152581" name="Picture 5" descr="LogoLenzLaborg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25950"/>
            <a:ext cx="2646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feld 1"/>
          <p:cNvSpPr txBox="1">
            <a:spLocks noChangeArrowheads="1"/>
          </p:cNvSpPr>
          <p:nvPr/>
        </p:nvSpPr>
        <p:spPr bwMode="auto">
          <a:xfrm>
            <a:off x="1116013" y="758825"/>
            <a:ext cx="6264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" panose="020B0604020202020204" pitchFamily="34" charset="0"/>
              </a:rPr>
              <a:t>WAS ERWARTET </a:t>
            </a:r>
            <a:r>
              <a:rPr lang="de-DE" altLang="de-DE" sz="2800" b="1" dirty="0" smtClean="0">
                <a:latin typeface="Arial" panose="020B0604020202020204" pitchFamily="34" charset="0"/>
              </a:rPr>
              <a:t>EUCH </a:t>
            </a:r>
            <a:r>
              <a:rPr lang="de-DE" altLang="de-DE" sz="2800" b="1" dirty="0">
                <a:latin typeface="Arial" panose="020B0604020202020204" pitchFamily="34" charset="0"/>
              </a:rPr>
              <a:t>HEUTE?</a:t>
            </a:r>
          </a:p>
        </p:txBody>
      </p:sp>
      <p:pic>
        <p:nvPicPr>
          <p:cNvPr id="717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6541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32162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47974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3072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7639CB-CAAF-44D6-9454-0EE6CFE0817A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de-DE" altLang="de-DE" sz="800" smtClean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35600" y="1916113"/>
            <a:ext cx="3384550" cy="4321175"/>
          </a:xfrm>
        </p:spPr>
        <p:txBody>
          <a:bodyPr/>
          <a:lstStyle/>
          <a:p>
            <a:pPr eaLnBrk="1" hangingPunct="1"/>
            <a:endParaRPr lang="de-DE" altLang="de-DE" sz="2800" b="1" smtClean="0">
              <a:latin typeface="Arial" panose="020B0604020202020204" pitchFamily="34" charset="0"/>
            </a:endParaRPr>
          </a:p>
          <a:p>
            <a:pPr eaLnBrk="1" hangingPunct="1"/>
            <a:endParaRPr lang="de-DE" altLang="de-DE" sz="2800" b="1" smtClean="0">
              <a:latin typeface="Arial" panose="020B0604020202020204" pitchFamily="34" charset="0"/>
            </a:endParaRPr>
          </a:p>
          <a:p>
            <a:pPr eaLnBrk="1" hangingPunct="1"/>
            <a:r>
              <a:rPr lang="de-DE" altLang="de-DE" sz="2800" b="1" smtClean="0">
                <a:latin typeface="Arial" panose="020B0604020202020204" pitchFamily="34" charset="0"/>
              </a:rPr>
              <a:t>MARKETING</a:t>
            </a:r>
            <a:endParaRPr lang="de-DE" altLang="de-DE" sz="2800" b="1" smtClean="0">
              <a:solidFill>
                <a:srgbClr val="0066FF"/>
              </a:solidFill>
              <a:latin typeface="Arial" panose="020B0604020202020204" pitchFamily="34" charset="0"/>
            </a:endParaRPr>
          </a:p>
          <a:p>
            <a:pPr eaLnBrk="1" hangingPunct="1"/>
            <a:endParaRPr lang="de-DE" altLang="de-DE" sz="280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3174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DA8134-E8B8-4AB7-8171-51AD5B794DD4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de-DE" altLang="de-DE" sz="800" smtClean="0"/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5511800" y="5597525"/>
            <a:ext cx="30083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000"/>
          </a:p>
        </p:txBody>
      </p:sp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1563688" y="676275"/>
            <a:ext cx="62484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latin typeface="Arial" panose="020B0604020202020204" pitchFamily="34" charset="0"/>
              </a:rPr>
              <a:t>MARKETING…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68313" y="1531938"/>
            <a:ext cx="4032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/>
              <a:t>Lenz</a:t>
            </a:r>
            <a:r>
              <a:rPr lang="de-DE" altLang="de-DE" sz="2000" b="1" baseline="30000"/>
              <a:t>®</a:t>
            </a:r>
            <a:r>
              <a:rPr lang="de-DE" altLang="de-DE" sz="2000" b="1"/>
              <a:t> nimmt an wichtigen Messen teil</a:t>
            </a:r>
            <a:endParaRPr lang="de-DE" altLang="de-DE" sz="2000" b="1" baseline="30000"/>
          </a:p>
        </p:txBody>
      </p:sp>
      <p:pic>
        <p:nvPicPr>
          <p:cNvPr id="31751" name="Picture 10" descr="analytica_logo_43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941763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4" descr="arab_lab_2901_2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305175"/>
            <a:ext cx="14398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5059362"/>
            <a:ext cx="1800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4" descr="achema09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052638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https://korealab.org/assets/images/korealap/logo_korealap_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37450"/>
            <a:ext cx="202153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Esperamos su visita a FarmaForum 2019 | Dors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93" y="2515324"/>
            <a:ext cx="16097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EXPOQUIM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46" y="1847850"/>
            <a:ext cx="160972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Avantor® Introduces New Brand Identity"/>
          <p:cNvSpPr>
            <a:spLocks noChangeAspect="1" noChangeArrowheads="1"/>
          </p:cNvSpPr>
          <p:nvPr/>
        </p:nvSpPr>
        <p:spPr bwMode="auto">
          <a:xfrm>
            <a:off x="5887861" y="63354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12" descr="Avantor inc hi-res stock photography and images - Alamy"/>
          <p:cNvSpPr>
            <a:spLocks noChangeAspect="1" noChangeArrowheads="1"/>
          </p:cNvSpPr>
          <p:nvPr/>
        </p:nvSpPr>
        <p:spPr bwMode="auto">
          <a:xfrm>
            <a:off x="10637237" y="12124154"/>
            <a:ext cx="1020361" cy="17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6" descr="Avantor Science Central Vertica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7666" name="Picture 18" descr="Avantor® schließt Übernahme der Ritter GmbH und ihrer verbundenen  Gesellschaften a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61" y="5629827"/>
            <a:ext cx="1720055" cy="8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smtClean="0">
                <a:latin typeface="Arial" panose="020B0604020202020204" pitchFamily="34" charset="0"/>
              </a:rPr>
              <a:t>…UND SOCIAL MEDIA</a:t>
            </a:r>
            <a:endParaRPr lang="en-GB" altLang="en-US" smtClean="0"/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32772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FE38CE-014A-4C87-8E46-AFCC4BB131E3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800" smtClean="0"/>
          </a:p>
        </p:txBody>
      </p:sp>
      <p:pic>
        <p:nvPicPr>
          <p:cNvPr id="32773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2875"/>
            <a:ext cx="55006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868863"/>
            <a:ext cx="1804988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802188"/>
            <a:ext cx="215741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3584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464FE5-C5C9-4319-9704-AF9F8EA11EB8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de-DE" altLang="de-DE" sz="800" smtClean="0"/>
          </a:p>
        </p:txBody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0" y="2565400"/>
            <a:ext cx="91440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latin typeface="Arial" panose="020B0604020202020204" pitchFamily="34" charset="0"/>
              </a:rPr>
              <a:t>      VIELEN DANK FÜR IHRE AUFMERKSAMKEIT!</a:t>
            </a:r>
            <a:endParaRPr lang="de-DE" altLang="de-DE" sz="2800" b="1" baseline="300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395288" y="6597650"/>
            <a:ext cx="2133600" cy="115888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819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85199B-9697-4B82-9A56-2AE7933F7F87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800" smtClean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866417755"/>
              </p:ext>
            </p:extLst>
          </p:nvPr>
        </p:nvGraphicFramePr>
        <p:xfrm>
          <a:off x="1115617" y="1484313"/>
          <a:ext cx="7560072" cy="403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921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18C325-957E-4FD7-AA1C-9D39AC400BAD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800" smtClean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35150" y="1916113"/>
            <a:ext cx="6985000" cy="432117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28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QUALITÄT</a:t>
            </a:r>
            <a:r>
              <a:rPr lang="de-DE" altLang="de-DE" sz="2800" b="1" dirty="0" smtClean="0">
                <a:latin typeface="Arial" panose="020B0604020202020204" pitchFamily="34" charset="0"/>
              </a:rPr>
              <a:t> VON ANFANG AN – MEILENSTEINE VON 1931 BIS HEUTE</a:t>
            </a:r>
            <a:endParaRPr lang="de-DE" altLang="de-DE" sz="2800" b="1" dirty="0" smtClean="0">
              <a:solidFill>
                <a:srgbClr val="EAEAEA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de-DE" altLang="de-DE" sz="2800" dirty="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 descr="Präsentation Firmengeschichte_Seite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4"/>
          <a:stretch>
            <a:fillRect/>
          </a:stretch>
        </p:blipFill>
        <p:spPr bwMode="auto">
          <a:xfrm>
            <a:off x="468313" y="914400"/>
            <a:ext cx="2459037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0244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9FA69E-E795-4FF5-A9A6-BEEE24990D5A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800" smtClean="0"/>
          </a:p>
        </p:txBody>
      </p:sp>
      <p:graphicFrame>
        <p:nvGraphicFramePr>
          <p:cNvPr id="4" name="Diagramm 3"/>
          <p:cNvGraphicFramePr/>
          <p:nvPr/>
        </p:nvGraphicFramePr>
        <p:xfrm>
          <a:off x="152773" y="2710446"/>
          <a:ext cx="8568952" cy="203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70" name="Picture 7" descr="Präsentation Firmengeschichte_Seite_07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4"/>
          <a:stretch>
            <a:fillRect/>
          </a:stretch>
        </p:blipFill>
        <p:spPr bwMode="auto">
          <a:xfrm>
            <a:off x="1979613" y="4854575"/>
            <a:ext cx="2520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Blick_auf_Wertheim_19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28675"/>
            <a:ext cx="26193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feld 8"/>
          <p:cNvSpPr txBox="1">
            <a:spLocks noChangeArrowheads="1"/>
          </p:cNvSpPr>
          <p:nvPr/>
        </p:nvSpPr>
        <p:spPr bwMode="auto">
          <a:xfrm>
            <a:off x="6197600" y="4075113"/>
            <a:ext cx="17287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 b="1">
                <a:solidFill>
                  <a:srgbClr val="0066FF"/>
                </a:solidFill>
                <a:latin typeface="Arial" panose="020B0604020202020204" pitchFamily="34" charset="0"/>
              </a:rPr>
              <a:t>1964</a:t>
            </a:r>
            <a:r>
              <a:rPr lang="de-DE" altLang="en-US" sz="1100" b="1">
                <a:latin typeface="Arial" panose="020B0604020202020204" pitchFamily="34" charset="0"/>
              </a:rPr>
              <a:t> – Eckhard Lenz, Sohn des Firmengründers, tritt in das Unternehmen ein</a:t>
            </a:r>
            <a:endParaRPr lang="en-GB" altLang="en-US" sz="1100" b="1">
              <a:latin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4902200"/>
            <a:ext cx="25527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12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1267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A759AB-DB07-4F04-9AD7-3319FF6BE4B4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800" smtClean="0"/>
          </a:p>
        </p:txBody>
      </p:sp>
      <p:sp>
        <p:nvSpPr>
          <p:cNvPr id="6" name="Eingekerbter Pfeil nach rechts 5"/>
          <p:cNvSpPr/>
          <p:nvPr/>
        </p:nvSpPr>
        <p:spPr>
          <a:xfrm>
            <a:off x="323850" y="3489325"/>
            <a:ext cx="8569325" cy="979488"/>
          </a:xfrm>
          <a:prstGeom prst="notchedRightArrow">
            <a:avLst/>
          </a:prstGeom>
          <a:solidFill>
            <a:srgbClr val="0066FF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lipse 6"/>
          <p:cNvSpPr/>
          <p:nvPr/>
        </p:nvSpPr>
        <p:spPr>
          <a:xfrm>
            <a:off x="1189038" y="3856038"/>
            <a:ext cx="246062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Ellipse 7"/>
          <p:cNvSpPr/>
          <p:nvPr/>
        </p:nvSpPr>
        <p:spPr>
          <a:xfrm>
            <a:off x="2987675" y="3832225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Ellipse 8"/>
          <p:cNvSpPr/>
          <p:nvPr/>
        </p:nvSpPr>
        <p:spPr>
          <a:xfrm>
            <a:off x="7308850" y="3822700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298" name="Textfeld 11"/>
          <p:cNvSpPr txBox="1">
            <a:spLocks noChangeArrowheads="1"/>
          </p:cNvSpPr>
          <p:nvPr/>
        </p:nvSpPr>
        <p:spPr bwMode="auto">
          <a:xfrm>
            <a:off x="5435600" y="4357688"/>
            <a:ext cx="2089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0066FF"/>
                </a:solidFill>
                <a:latin typeface="Arial" panose="020B0604020202020204" pitchFamily="34" charset="0"/>
              </a:rPr>
              <a:t>1982</a:t>
            </a:r>
            <a:r>
              <a:rPr lang="de-DE" altLang="de-DE" sz="1100" b="1">
                <a:latin typeface="Arial" panose="020B0604020202020204" pitchFamily="34" charset="0"/>
              </a:rPr>
              <a:t> –</a:t>
            </a:r>
            <a:r>
              <a:rPr lang="de-DE" altLang="de-DE" sz="1100">
                <a:latin typeface="Arial" panose="020B0604020202020204" pitchFamily="34" charset="0"/>
              </a:rPr>
              <a:t> </a:t>
            </a:r>
            <a:r>
              <a:rPr lang="de-DE" altLang="de-DE" sz="1100" b="1">
                <a:latin typeface="Arial" panose="020B0604020202020204" pitchFamily="34" charset="0"/>
              </a:rPr>
              <a:t>Beginn der Kooperation mit der Firma Rudolf Brand</a:t>
            </a:r>
          </a:p>
        </p:txBody>
      </p:sp>
      <p:sp>
        <p:nvSpPr>
          <p:cNvPr id="12299" name="Textfeld 12"/>
          <p:cNvSpPr txBox="1">
            <a:spLocks noChangeArrowheads="1"/>
          </p:cNvSpPr>
          <p:nvPr/>
        </p:nvSpPr>
        <p:spPr bwMode="auto">
          <a:xfrm>
            <a:off x="635000" y="4246563"/>
            <a:ext cx="2784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0066FF"/>
                </a:solidFill>
                <a:latin typeface="Arial" panose="020B0604020202020204" pitchFamily="34" charset="0"/>
              </a:rPr>
              <a:t>1968–1979</a:t>
            </a:r>
            <a:r>
              <a:rPr lang="de-DE" altLang="de-DE" sz="1100" b="1">
                <a:latin typeface="Arial" panose="020B0604020202020204" pitchFamily="34" charset="0"/>
              </a:rPr>
              <a:t> - Mehrere Anbaumaßnahmen durch expansive Unternehmensentwicklung</a:t>
            </a:r>
            <a:endParaRPr lang="en-GB" altLang="en-US" sz="1100">
              <a:latin typeface="Arial" panose="020B0604020202020204" pitchFamily="34" charset="0"/>
            </a:endParaRPr>
          </a:p>
        </p:txBody>
      </p:sp>
      <p:pic>
        <p:nvPicPr>
          <p:cNvPr id="12300" name="Picture 6" descr="Präsentation Firmengeschichte_Seite_23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5" r="50836" b="9914"/>
          <a:stretch>
            <a:fillRect/>
          </a:stretch>
        </p:blipFill>
        <p:spPr bwMode="auto">
          <a:xfrm>
            <a:off x="522288" y="4921250"/>
            <a:ext cx="2273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feld 14"/>
          <p:cNvSpPr txBox="1">
            <a:spLocks noChangeArrowheads="1"/>
          </p:cNvSpPr>
          <p:nvPr/>
        </p:nvSpPr>
        <p:spPr bwMode="auto">
          <a:xfrm>
            <a:off x="2390775" y="3005138"/>
            <a:ext cx="201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 b="1">
                <a:solidFill>
                  <a:srgbClr val="0066FF"/>
                </a:solidFill>
                <a:latin typeface="Arial" panose="020B0604020202020204" pitchFamily="34" charset="0"/>
              </a:rPr>
              <a:t>1980</a:t>
            </a:r>
            <a:r>
              <a:rPr lang="de-DE" altLang="en-US" sz="1400" b="1">
                <a:latin typeface="Arial" panose="020B0604020202020204" pitchFamily="34" charset="0"/>
              </a:rPr>
              <a:t> </a:t>
            </a:r>
            <a:r>
              <a:rPr lang="de-DE" altLang="en-US" sz="1100" b="1">
                <a:latin typeface="Arial" panose="020B0604020202020204" pitchFamily="34" charset="0"/>
              </a:rPr>
              <a:t>– Eckhard Lenz übernimmt die Leitung der Firma </a:t>
            </a:r>
            <a:endParaRPr lang="en-GB" altLang="en-US" sz="1100" b="1">
              <a:latin typeface="Arial" panose="020B0604020202020204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795963" y="3822700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303" name="Textfeld 17"/>
          <p:cNvSpPr txBox="1">
            <a:spLocks noChangeArrowheads="1"/>
          </p:cNvSpPr>
          <p:nvPr/>
        </p:nvSpPr>
        <p:spPr bwMode="auto">
          <a:xfrm>
            <a:off x="5867400" y="2873375"/>
            <a:ext cx="25923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 b="1">
                <a:solidFill>
                  <a:srgbClr val="0066FF"/>
                </a:solidFill>
                <a:latin typeface="Arial" panose="020B0604020202020204" pitchFamily="34" charset="0"/>
              </a:rPr>
              <a:t>1995</a:t>
            </a:r>
            <a:r>
              <a:rPr lang="de-DE" altLang="en-US" sz="1100" b="1">
                <a:latin typeface="Arial" panose="020B0604020202020204" pitchFamily="34" charset="0"/>
              </a:rPr>
              <a:t> - Fertigstellung des neuen Betriebsgebäudes mit einer Produktionsfläche von 4.500 m² und einer Lagerfläche von 3.500m²</a:t>
            </a:r>
          </a:p>
        </p:txBody>
      </p:sp>
      <p:pic>
        <p:nvPicPr>
          <p:cNvPr id="12304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34988"/>
            <a:ext cx="340042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AutoShape 16" descr="MVZ Martinsried: Genetische Beratung &amp; Diagnostik | Labor  München-Martinsried"/>
          <p:cNvSpPr>
            <a:spLocks noChangeAspect="1" noChangeArrowheads="1"/>
          </p:cNvSpPr>
          <p:nvPr/>
        </p:nvSpPr>
        <p:spPr bwMode="auto">
          <a:xfrm>
            <a:off x="120650" y="-830263"/>
            <a:ext cx="2628900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</p:txBody>
      </p:sp>
      <p:sp>
        <p:nvSpPr>
          <p:cNvPr id="11280" name="AutoShape 18" descr="MVZ Martinsried: Genetische Beratung &amp; Diagnostik | Labor  München-Martinsried"/>
          <p:cNvSpPr>
            <a:spLocks noChangeAspect="1" noChangeArrowheads="1"/>
          </p:cNvSpPr>
          <p:nvPr/>
        </p:nvSpPr>
        <p:spPr bwMode="auto">
          <a:xfrm>
            <a:off x="273050" y="-677863"/>
            <a:ext cx="2628900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</p:txBody>
      </p:sp>
      <p:pic>
        <p:nvPicPr>
          <p:cNvPr id="11281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93788"/>
            <a:ext cx="26098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lipse 17"/>
          <p:cNvSpPr/>
          <p:nvPr/>
        </p:nvSpPr>
        <p:spPr>
          <a:xfrm>
            <a:off x="4356100" y="3832225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feld 11"/>
          <p:cNvSpPr txBox="1">
            <a:spLocks noChangeArrowheads="1"/>
          </p:cNvSpPr>
          <p:nvPr/>
        </p:nvSpPr>
        <p:spPr bwMode="auto">
          <a:xfrm>
            <a:off x="3443288" y="4359275"/>
            <a:ext cx="2089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0066FF"/>
                </a:solidFill>
                <a:latin typeface="Arial" panose="020B0604020202020204" pitchFamily="34" charset="0"/>
              </a:rPr>
              <a:t>1984</a:t>
            </a:r>
            <a:r>
              <a:rPr lang="de-DE" altLang="de-DE" sz="1100" b="1">
                <a:latin typeface="Arial" panose="020B0604020202020204" pitchFamily="34" charset="0"/>
              </a:rPr>
              <a:t> –</a:t>
            </a:r>
            <a:r>
              <a:rPr lang="de-DE" altLang="de-DE" sz="1100">
                <a:latin typeface="Arial" panose="020B0604020202020204" pitchFamily="34" charset="0"/>
              </a:rPr>
              <a:t> </a:t>
            </a:r>
            <a:r>
              <a:rPr lang="de-DE" altLang="de-DE" sz="1100" b="1">
                <a:latin typeface="Arial" panose="020B0604020202020204" pitchFamily="34" charset="0"/>
              </a:rPr>
              <a:t>Gründung Vitrum-Vertrieb Kunstglaswaren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299" grpId="0"/>
      <p:bldP spid="12301" grpId="0"/>
      <p:bldP spid="1230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2291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FBE8BF-CA94-45BD-9B26-F4B5A72EE3EC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800" smtClean="0"/>
          </a:p>
        </p:txBody>
      </p:sp>
      <p:sp>
        <p:nvSpPr>
          <p:cNvPr id="4" name="Eingekerbter Pfeil nach rechts 3"/>
          <p:cNvSpPr/>
          <p:nvPr/>
        </p:nvSpPr>
        <p:spPr>
          <a:xfrm>
            <a:off x="268288" y="3519488"/>
            <a:ext cx="8569325" cy="979487"/>
          </a:xfrm>
          <a:prstGeom prst="notchedRightArrow">
            <a:avLst/>
          </a:prstGeom>
          <a:solidFill>
            <a:srgbClr val="0066FF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Ellipse 4"/>
          <p:cNvSpPr/>
          <p:nvPr/>
        </p:nvSpPr>
        <p:spPr>
          <a:xfrm>
            <a:off x="1547813" y="3860800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318" name="Textfeld 5"/>
          <p:cNvSpPr txBox="1">
            <a:spLocks noChangeArrowheads="1"/>
          </p:cNvSpPr>
          <p:nvPr/>
        </p:nvSpPr>
        <p:spPr bwMode="auto">
          <a:xfrm>
            <a:off x="317500" y="2565400"/>
            <a:ext cx="30241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>
                <a:solidFill>
                  <a:srgbClr val="0066FF"/>
                </a:solidFill>
                <a:latin typeface="Arial" panose="020B0604020202020204" pitchFamily="34" charset="0"/>
              </a:rPr>
              <a:t>1999</a:t>
            </a:r>
            <a:r>
              <a:rPr lang="de-DE" altLang="de-DE" sz="1100" b="1">
                <a:solidFill>
                  <a:srgbClr val="0066FF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100" b="1">
                <a:latin typeface="Arial" panose="020B0604020202020204" pitchFamily="34" charset="0"/>
              </a:rPr>
              <a:t>– Die Einzelfirma Lenz Glasinstrumente wird zur Lenz Laborglas GmbH &amp; Co. KG. Susanne Eberhard und Stefan Lenz werden Gesellschafter und treten in die Geschäftsführung ein.</a:t>
            </a:r>
            <a:endParaRPr lang="en-GB" altLang="en-US" sz="1100">
              <a:latin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533775" y="3829050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Ellipse 7"/>
          <p:cNvSpPr/>
          <p:nvPr/>
        </p:nvSpPr>
        <p:spPr>
          <a:xfrm>
            <a:off x="7086600" y="3856038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321" name="Textfeld 10"/>
          <p:cNvSpPr txBox="1">
            <a:spLocks noChangeArrowheads="1"/>
          </p:cNvSpPr>
          <p:nvPr/>
        </p:nvSpPr>
        <p:spPr bwMode="auto">
          <a:xfrm>
            <a:off x="2859088" y="4346575"/>
            <a:ext cx="223361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 b="1">
                <a:solidFill>
                  <a:srgbClr val="0066FF"/>
                </a:solidFill>
                <a:latin typeface="Arial" panose="020B0604020202020204" pitchFamily="34" charset="0"/>
              </a:rPr>
              <a:t>Seit 2000 bis heute </a:t>
            </a:r>
            <a:r>
              <a:rPr lang="de-DE" altLang="en-US" sz="1400" b="1">
                <a:latin typeface="Arial" panose="020B0604020202020204" pitchFamily="34" charset="0"/>
              </a:rPr>
              <a:t>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Laufende Investitionen in vollautomatische, mikro-prozessorgesteuerte Glasbearbeitungsmaschinen – teilweise mit Roboterbestückung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en-US" sz="11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100" b="1">
                <a:latin typeface="Arial" panose="020B0604020202020204" pitchFamily="34" charset="0"/>
              </a:rPr>
              <a:t>Maschinenbau Eigenentwicklungen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en-US" sz="11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en-US" sz="1100" b="1">
              <a:latin typeface="Arial" panose="020B0604020202020204" pitchFamily="34" charset="0"/>
            </a:endParaRPr>
          </a:p>
        </p:txBody>
      </p:sp>
      <p:sp>
        <p:nvSpPr>
          <p:cNvPr id="13322" name="Textfeld 11"/>
          <p:cNvSpPr txBox="1">
            <a:spLocks noChangeArrowheads="1"/>
          </p:cNvSpPr>
          <p:nvPr/>
        </p:nvSpPr>
        <p:spPr bwMode="auto">
          <a:xfrm>
            <a:off x="6192838" y="2787650"/>
            <a:ext cx="2232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 b="1">
                <a:solidFill>
                  <a:srgbClr val="0066FF"/>
                </a:solidFill>
                <a:latin typeface="Arial" panose="020B0604020202020204" pitchFamily="34" charset="0"/>
              </a:rPr>
              <a:t>2011</a:t>
            </a:r>
            <a:r>
              <a:rPr lang="de-DE" altLang="en-US" sz="1100" b="1"/>
              <a:t> - </a:t>
            </a:r>
            <a:r>
              <a:rPr lang="de-DE" altLang="en-US" sz="1100" b="1">
                <a:latin typeface="Arial" panose="020B0604020202020204" pitchFamily="34" charset="0"/>
              </a:rPr>
              <a:t>Ausbau der Lagerkapazität durch Investition in moderne Lagershuttle-Systeme</a:t>
            </a:r>
          </a:p>
        </p:txBody>
      </p:sp>
      <p:pic>
        <p:nvPicPr>
          <p:cNvPr id="1332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643438"/>
            <a:ext cx="301148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2205" r="-616" b="36307"/>
          <a:stretch>
            <a:fillRect/>
          </a:stretch>
        </p:blipFill>
        <p:spPr bwMode="auto">
          <a:xfrm>
            <a:off x="1331913" y="708025"/>
            <a:ext cx="1725612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468813"/>
            <a:ext cx="19970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-1254" r="-3488" b="27615"/>
          <a:stretch>
            <a:fillRect/>
          </a:stretch>
        </p:blipFill>
        <p:spPr bwMode="auto">
          <a:xfrm>
            <a:off x="5824538" y="168275"/>
            <a:ext cx="28971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9" r="4848" b="4369"/>
          <a:stretch>
            <a:fillRect/>
          </a:stretch>
        </p:blipFill>
        <p:spPr bwMode="auto">
          <a:xfrm>
            <a:off x="5799138" y="1393825"/>
            <a:ext cx="279241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lipse 15"/>
          <p:cNvSpPr/>
          <p:nvPr/>
        </p:nvSpPr>
        <p:spPr>
          <a:xfrm>
            <a:off x="4932363" y="3841750"/>
            <a:ext cx="244475" cy="244475"/>
          </a:xfrm>
          <a:prstGeom prst="ellipse">
            <a:avLst/>
          </a:pr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feld 11"/>
          <p:cNvSpPr txBox="1">
            <a:spLocks noChangeArrowheads="1"/>
          </p:cNvSpPr>
          <p:nvPr/>
        </p:nvSpPr>
        <p:spPr bwMode="auto">
          <a:xfrm>
            <a:off x="3938588" y="3049588"/>
            <a:ext cx="22320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400" b="1">
                <a:solidFill>
                  <a:srgbClr val="0066FF"/>
                </a:solidFill>
                <a:latin typeface="Arial" panose="020B0604020202020204" pitchFamily="34" charset="0"/>
              </a:rPr>
              <a:t>2006</a:t>
            </a:r>
            <a:r>
              <a:rPr lang="de-DE" altLang="en-US" sz="1100" b="1"/>
              <a:t> – </a:t>
            </a:r>
            <a:r>
              <a:rPr lang="de-DE" altLang="en-US" sz="1100" b="1">
                <a:latin typeface="Arial" panose="020B0604020202020204" pitchFamily="34" charset="0"/>
              </a:rPr>
              <a:t>Gründung Lenz® Solartechnik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21" grpId="0"/>
      <p:bldP spid="1332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331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8E11EB-9355-4523-8A1C-EDAEBC53BD6C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800" smtClean="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35375" y="1916113"/>
            <a:ext cx="5184775" cy="4321175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2800" b="1" dirty="0" smtClean="0">
                <a:latin typeface="Arial" panose="020B0604020202020204" pitchFamily="34" charset="0"/>
              </a:rPr>
              <a:t>LENZ® LABORGLAS-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altLang="de-DE" sz="2800" b="1" dirty="0">
                <a:latin typeface="Arial" panose="020B0604020202020204" pitchFamily="34" charset="0"/>
              </a:rPr>
              <a:t> </a:t>
            </a:r>
            <a:r>
              <a:rPr lang="de-DE" altLang="de-DE" sz="2800" b="1" dirty="0" smtClean="0">
                <a:latin typeface="Arial" panose="020B0604020202020204" pitchFamily="34" charset="0"/>
              </a:rPr>
              <a:t>   WER SIND WIR </a:t>
            </a:r>
            <a:r>
              <a:rPr lang="de-DE" altLang="de-DE" sz="2800" b="1" dirty="0" smtClean="0">
                <a:solidFill>
                  <a:srgbClr val="0066FF"/>
                </a:solidFill>
                <a:latin typeface="Arial" panose="020B0604020202020204" pitchFamily="34" charset="0"/>
              </a:rPr>
              <a:t>HEUTE?</a:t>
            </a:r>
          </a:p>
          <a:p>
            <a:pPr eaLnBrk="1" hangingPunct="1">
              <a:defRPr/>
            </a:pPr>
            <a:endParaRPr lang="de-DE" altLang="de-DE" sz="2800" dirty="0" smtClean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800" smtClean="0"/>
              <a:t>Lenz Laborglas GmbH &amp; Co. KG</a:t>
            </a:r>
          </a:p>
        </p:txBody>
      </p:sp>
      <p:sp>
        <p:nvSpPr>
          <p:cNvPr id="1433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A7588B-7DE2-41A1-9768-D19D6F4F039C}" type="slidenum">
              <a:rPr lang="de-DE" altLang="de-DE" sz="8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800" smtClean="0"/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595938" y="5651500"/>
            <a:ext cx="3008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000"/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450850" y="904875"/>
            <a:ext cx="73453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 Individuelle </a:t>
            </a:r>
            <a:r>
              <a:rPr lang="de-DE" altLang="de-DE" sz="2000" b="1">
                <a:solidFill>
                  <a:srgbClr val="0066FF"/>
                </a:solidFill>
                <a:latin typeface="Arial" panose="020B0604020202020204" pitchFamily="34" charset="0"/>
              </a:rPr>
              <a:t>Lösungen</a:t>
            </a:r>
            <a:r>
              <a:rPr lang="de-DE" altLang="de-DE" sz="2000" b="1">
                <a:latin typeface="Arial" panose="020B0604020202020204" pitchFamily="34" charset="0"/>
              </a:rPr>
              <a:t> für viele Anwendungen</a:t>
            </a:r>
          </a:p>
        </p:txBody>
      </p:sp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450850" y="4059238"/>
            <a:ext cx="2697163" cy="33655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panose="020B0604020202020204" pitchFamily="34" charset="0"/>
              </a:rPr>
              <a:t>Lebensmittelindustrie</a:t>
            </a: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5835650" y="4059238"/>
            <a:ext cx="2906713" cy="33655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panose="020B0604020202020204" pitchFamily="34" charset="0"/>
              </a:rPr>
              <a:t>Petrochemische Industrie</a:t>
            </a:r>
          </a:p>
        </p:txBody>
      </p:sp>
      <p:pic>
        <p:nvPicPr>
          <p:cNvPr id="14344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84425"/>
            <a:ext cx="26797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4651375"/>
            <a:ext cx="28829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2324100"/>
            <a:ext cx="290671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4"/>
          <p:cNvSpPr txBox="1">
            <a:spLocks noChangeArrowheads="1"/>
          </p:cNvSpPr>
          <p:nvPr/>
        </p:nvSpPr>
        <p:spPr bwMode="auto">
          <a:xfrm>
            <a:off x="509588" y="1349375"/>
            <a:ext cx="80946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Lenz</a:t>
            </a:r>
            <a:r>
              <a:rPr lang="de-DE" altLang="de-DE" sz="1800" b="1" baseline="30000">
                <a:latin typeface="Arial" panose="020B0604020202020204" pitchFamily="34" charset="0"/>
              </a:rPr>
              <a:t>®</a:t>
            </a:r>
            <a:r>
              <a:rPr lang="de-DE" altLang="de-DE" sz="1800" b="1">
                <a:latin typeface="Arial" panose="020B0604020202020204" pitchFamily="34" charset="0"/>
              </a:rPr>
              <a:t> produziert in erster Linie Laborglas für chemische und wissenschaftliche Labore sowie für Forschungsinstitute weltweit. </a:t>
            </a:r>
          </a:p>
        </p:txBody>
      </p:sp>
      <p:sp>
        <p:nvSpPr>
          <p:cNvPr id="14348" name="Textfeld 1"/>
          <p:cNvSpPr txBox="1">
            <a:spLocks noChangeArrowheads="1"/>
          </p:cNvSpPr>
          <p:nvPr/>
        </p:nvSpPr>
        <p:spPr bwMode="auto">
          <a:xfrm>
            <a:off x="3452813" y="2360613"/>
            <a:ext cx="2076450" cy="1476375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solidFill>
                <a:srgbClr val="0066FF"/>
              </a:solidFill>
            </a:endParaRPr>
          </a:p>
        </p:txBody>
      </p:sp>
      <p:sp>
        <p:nvSpPr>
          <p:cNvPr id="14349" name="Textfeld 2"/>
          <p:cNvSpPr txBox="1">
            <a:spLocks noChangeArrowheads="1"/>
          </p:cNvSpPr>
          <p:nvPr/>
        </p:nvSpPr>
        <p:spPr bwMode="auto">
          <a:xfrm>
            <a:off x="3492500" y="2924175"/>
            <a:ext cx="2552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panose="020B0604020202020204" pitchFamily="34" charset="0"/>
              </a:rPr>
              <a:t>Wissenschaft und Forschung</a:t>
            </a:r>
          </a:p>
        </p:txBody>
      </p:sp>
      <p:sp>
        <p:nvSpPr>
          <p:cNvPr id="14350" name="Textfeld 6"/>
          <p:cNvSpPr txBox="1">
            <a:spLocks noChangeArrowheads="1"/>
          </p:cNvSpPr>
          <p:nvPr/>
        </p:nvSpPr>
        <p:spPr bwMode="auto">
          <a:xfrm>
            <a:off x="3492500" y="4676775"/>
            <a:ext cx="2076450" cy="1630363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/>
          </a:p>
        </p:txBody>
      </p:sp>
      <p:sp>
        <p:nvSpPr>
          <p:cNvPr id="14351" name="Textfeld 7"/>
          <p:cNvSpPr txBox="1">
            <a:spLocks noChangeArrowheads="1"/>
          </p:cNvSpPr>
          <p:nvPr/>
        </p:nvSpPr>
        <p:spPr bwMode="auto">
          <a:xfrm>
            <a:off x="3717925" y="4910138"/>
            <a:ext cx="2095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panose="020B0604020202020204" pitchFamily="34" charset="0"/>
              </a:rPr>
              <a:t>Biotechnologie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bg1"/>
                </a:solidFill>
                <a:latin typeface="Arial" panose="020B0604020202020204" pitchFamily="34" charset="0"/>
              </a:rPr>
              <a:t>Pharmazeutische Industrie</a:t>
            </a:r>
          </a:p>
        </p:txBody>
      </p:sp>
      <p:pic>
        <p:nvPicPr>
          <p:cNvPr id="14352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578350"/>
            <a:ext cx="26606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58734" grpId="0" animBg="1"/>
      <p:bldP spid="158736" grpId="0" animBg="1"/>
      <p:bldP spid="14347" grpId="0"/>
      <p:bldP spid="14348" grpId="0" animBg="1"/>
      <p:bldP spid="14349" grpId="0"/>
      <p:bldP spid="14350" grpId="0" animBg="1"/>
      <p:bldP spid="14351" grpId="0"/>
    </p:bldLst>
  </p:timing>
</p:sld>
</file>

<file path=ppt/theme/theme1.xml><?xml version="1.0" encoding="utf-8"?>
<a:theme xmlns:a="http://schemas.openxmlformats.org/drawingml/2006/main" name="Masterlenz">
  <a:themeElements>
    <a:clrScheme name="Masterlen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lenz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len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len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len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len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len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len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len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len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len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len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len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len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Office PowerPoint</Application>
  <PresentationFormat>Bildschirmpräsentation (4:3)</PresentationFormat>
  <Paragraphs>183</Paragraphs>
  <Slides>23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Masterlenz</vt:lpstr>
      <vt:lpstr>Benutzerdefiniertes Design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PRODUKTE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…UND SOCIAL MEDIA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hog</dc:creator>
  <cp:lastModifiedBy>Roos, Tanja</cp:lastModifiedBy>
  <cp:revision>168</cp:revision>
  <dcterms:created xsi:type="dcterms:W3CDTF">2011-03-08T08:05:04Z</dcterms:created>
  <dcterms:modified xsi:type="dcterms:W3CDTF">2026-01-12T13:06:44Z</dcterms:modified>
</cp:coreProperties>
</file>